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5" r:id="rId1"/>
  </p:sldMasterIdLst>
  <p:notesMasterIdLst>
    <p:notesMasterId r:id="rId10"/>
  </p:notesMasterIdLst>
  <p:handoutMasterIdLst>
    <p:handoutMasterId r:id="rId11"/>
  </p:handoutMasterIdLst>
  <p:sldIdLst>
    <p:sldId id="334" r:id="rId2"/>
    <p:sldId id="336" r:id="rId3"/>
    <p:sldId id="337" r:id="rId4"/>
    <p:sldId id="339" r:id="rId5"/>
    <p:sldId id="346" r:id="rId6"/>
    <p:sldId id="347" r:id="rId7"/>
    <p:sldId id="350" r:id="rId8"/>
    <p:sldId id="348" r:id="rId9"/>
  </p:sldIdLst>
  <p:sldSz cx="9144000" cy="5143500" type="screen16x9"/>
  <p:notesSz cx="6858000" cy="9144000"/>
  <p:defaultTextStyle>
    <a:defPPr>
      <a:defRPr lang="en-US"/>
    </a:defPPr>
    <a:lvl1pPr algn="l" rtl="0" eaLnBrk="0" fontAlgn="base" hangingPunct="0">
      <a:spcBef>
        <a:spcPct val="0"/>
      </a:spcBef>
      <a:spcAft>
        <a:spcPct val="0"/>
      </a:spcAft>
      <a:defRPr kern="1200">
        <a:solidFill>
          <a:schemeClr val="tx1"/>
        </a:solidFill>
        <a:latin typeface="Batang" panose="02030600000101010101" pitchFamily="18" charset="-127"/>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Batang" panose="02030600000101010101" pitchFamily="18" charset="-127"/>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Batang" panose="02030600000101010101" pitchFamily="18" charset="-127"/>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Batang" panose="02030600000101010101" pitchFamily="18" charset="-127"/>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Batang" panose="02030600000101010101" pitchFamily="18" charset="-127"/>
        <a:ea typeface="ＭＳ Ｐゴシック" panose="020B0600070205080204" pitchFamily="34" charset="-128"/>
        <a:cs typeface="+mn-cs"/>
      </a:defRPr>
    </a:lvl5pPr>
    <a:lvl6pPr marL="2286000" algn="l" defTabSz="914400" rtl="0" eaLnBrk="1" latinLnBrk="0" hangingPunct="1">
      <a:defRPr kern="1200">
        <a:solidFill>
          <a:schemeClr val="tx1"/>
        </a:solidFill>
        <a:latin typeface="Batang" panose="02030600000101010101" pitchFamily="18" charset="-127"/>
        <a:ea typeface="ＭＳ Ｐゴシック" panose="020B0600070205080204" pitchFamily="34" charset="-128"/>
        <a:cs typeface="+mn-cs"/>
      </a:defRPr>
    </a:lvl6pPr>
    <a:lvl7pPr marL="2743200" algn="l" defTabSz="914400" rtl="0" eaLnBrk="1" latinLnBrk="0" hangingPunct="1">
      <a:defRPr kern="1200">
        <a:solidFill>
          <a:schemeClr val="tx1"/>
        </a:solidFill>
        <a:latin typeface="Batang" panose="02030600000101010101" pitchFamily="18" charset="-127"/>
        <a:ea typeface="ＭＳ Ｐゴシック" panose="020B0600070205080204" pitchFamily="34" charset="-128"/>
        <a:cs typeface="+mn-cs"/>
      </a:defRPr>
    </a:lvl7pPr>
    <a:lvl8pPr marL="3200400" algn="l" defTabSz="914400" rtl="0" eaLnBrk="1" latinLnBrk="0" hangingPunct="1">
      <a:defRPr kern="1200">
        <a:solidFill>
          <a:schemeClr val="tx1"/>
        </a:solidFill>
        <a:latin typeface="Batang" panose="02030600000101010101" pitchFamily="18" charset="-127"/>
        <a:ea typeface="ＭＳ Ｐゴシック" panose="020B0600070205080204" pitchFamily="34" charset="-128"/>
        <a:cs typeface="+mn-cs"/>
      </a:defRPr>
    </a:lvl8pPr>
    <a:lvl9pPr marL="3657600" algn="l" defTabSz="914400" rtl="0" eaLnBrk="1" latinLnBrk="0" hangingPunct="1">
      <a:defRPr kern="1200">
        <a:solidFill>
          <a:schemeClr val="tx1"/>
        </a:solidFill>
        <a:latin typeface="Batang" panose="02030600000101010101" pitchFamily="18" charset="-127"/>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FE7"/>
    <a:srgbClr val="E8F2FC"/>
    <a:srgbClr val="D0E3F8"/>
    <a:srgbClr val="C2DBF6"/>
    <a:srgbClr val="D2EDFE"/>
    <a:srgbClr val="C1D0FF"/>
    <a:srgbClr val="99CCFF"/>
    <a:srgbClr val="66CCFF"/>
    <a:srgbClr val="CCFFFF"/>
    <a:srgbClr val="E1E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ijl, gemiddeld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C7853C-536D-4A76-A0AE-DD22124D55A5}" styleName="Stijl, thema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308"/>
    <p:restoredTop sz="85268" autoAdjust="0"/>
  </p:normalViewPr>
  <p:slideViewPr>
    <p:cSldViewPr>
      <p:cViewPr varScale="1">
        <p:scale>
          <a:sx n="97" d="100"/>
          <a:sy n="97" d="100"/>
        </p:scale>
        <p:origin x="1378" y="72"/>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 d="1"/>
        <a:sy n="1" d="1"/>
      </p:scale>
      <p:origin x="0" y="1416"/>
    </p:cViewPr>
  </p:sorterViewPr>
  <p:notesViewPr>
    <p:cSldViewPr>
      <p:cViewPr>
        <p:scale>
          <a:sx n="100" d="100"/>
          <a:sy n="100" d="100"/>
        </p:scale>
        <p:origin x="58" y="-989"/>
      </p:cViewPr>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nico MOHS" userId="8d64e292ed4ff732" providerId="LiveId" clId="{DA47F2C6-6C09-45F6-BC69-510EC0DBD5F7}"/>
    <pc:docChg chg="custSel addSld delSld modSld">
      <pc:chgData name="Monico MOHS" userId="8d64e292ed4ff732" providerId="LiveId" clId="{DA47F2C6-6C09-45F6-BC69-510EC0DBD5F7}" dt="2024-05-27T06:53:26.100" v="2071" actId="20577"/>
      <pc:docMkLst>
        <pc:docMk/>
      </pc:docMkLst>
      <pc:sldChg chg="del">
        <pc:chgData name="Monico MOHS" userId="8d64e292ed4ff732" providerId="LiveId" clId="{DA47F2C6-6C09-45F6-BC69-510EC0DBD5F7}" dt="2024-05-16T11:09:50.985" v="0" actId="2696"/>
        <pc:sldMkLst>
          <pc:docMk/>
          <pc:sldMk cId="4091643520" sldId="338"/>
        </pc:sldMkLst>
      </pc:sldChg>
      <pc:sldChg chg="del">
        <pc:chgData name="Monico MOHS" userId="8d64e292ed4ff732" providerId="LiveId" clId="{DA47F2C6-6C09-45F6-BC69-510EC0DBD5F7}" dt="2024-05-16T11:10:06.253" v="1" actId="2696"/>
        <pc:sldMkLst>
          <pc:docMk/>
          <pc:sldMk cId="4111196172" sldId="342"/>
        </pc:sldMkLst>
      </pc:sldChg>
      <pc:sldChg chg="del">
        <pc:chgData name="Monico MOHS" userId="8d64e292ed4ff732" providerId="LiveId" clId="{DA47F2C6-6C09-45F6-BC69-510EC0DBD5F7}" dt="2024-05-16T11:10:06.253" v="1" actId="2696"/>
        <pc:sldMkLst>
          <pc:docMk/>
          <pc:sldMk cId="2392393640" sldId="343"/>
        </pc:sldMkLst>
      </pc:sldChg>
      <pc:sldChg chg="del">
        <pc:chgData name="Monico MOHS" userId="8d64e292ed4ff732" providerId="LiveId" clId="{DA47F2C6-6C09-45F6-BC69-510EC0DBD5F7}" dt="2024-05-16T11:10:17.218" v="2" actId="2696"/>
        <pc:sldMkLst>
          <pc:docMk/>
          <pc:sldMk cId="3546727519" sldId="345"/>
        </pc:sldMkLst>
      </pc:sldChg>
      <pc:sldChg chg="addSp delSp modSp mod">
        <pc:chgData name="Monico MOHS" userId="8d64e292ed4ff732" providerId="LiveId" clId="{DA47F2C6-6C09-45F6-BC69-510EC0DBD5F7}" dt="2024-05-16T11:15:53.167" v="28" actId="208"/>
        <pc:sldMkLst>
          <pc:docMk/>
          <pc:sldMk cId="1621515606" sldId="346"/>
        </pc:sldMkLst>
        <pc:spChg chg="add del mod">
          <ac:chgData name="Monico MOHS" userId="8d64e292ed4ff732" providerId="LiveId" clId="{DA47F2C6-6C09-45F6-BC69-510EC0DBD5F7}" dt="2024-05-16T11:15:29.542" v="23" actId="478"/>
          <ac:spMkLst>
            <pc:docMk/>
            <pc:sldMk cId="1621515606" sldId="346"/>
            <ac:spMk id="2" creationId="{EA68E611-B6D9-70E0-A0BC-A136FDD4DF41}"/>
          </ac:spMkLst>
        </pc:spChg>
        <pc:spChg chg="add mod">
          <ac:chgData name="Monico MOHS" userId="8d64e292ed4ff732" providerId="LiveId" clId="{DA47F2C6-6C09-45F6-BC69-510EC0DBD5F7}" dt="2024-05-16T11:14:58.304" v="21" actId="208"/>
          <ac:spMkLst>
            <pc:docMk/>
            <pc:sldMk cId="1621515606" sldId="346"/>
            <ac:spMk id="3" creationId="{D8FEBF60-579C-DEF0-CB49-5F16BE85A4B9}"/>
          </ac:spMkLst>
        </pc:spChg>
        <pc:spChg chg="add mod">
          <ac:chgData name="Monico MOHS" userId="8d64e292ed4ff732" providerId="LiveId" clId="{DA47F2C6-6C09-45F6-BC69-510EC0DBD5F7}" dt="2024-05-16T11:15:53.167" v="28" actId="208"/>
          <ac:spMkLst>
            <pc:docMk/>
            <pc:sldMk cId="1621515606" sldId="346"/>
            <ac:spMk id="4" creationId="{D95EF1F4-F64E-8FD6-823D-622C569F1DC2}"/>
          </ac:spMkLst>
        </pc:spChg>
        <pc:picChg chg="add mod">
          <ac:chgData name="Monico MOHS" userId="8d64e292ed4ff732" providerId="LiveId" clId="{DA47F2C6-6C09-45F6-BC69-510EC0DBD5F7}" dt="2024-05-16T11:12:06.676" v="6" actId="1076"/>
          <ac:picMkLst>
            <pc:docMk/>
            <pc:sldMk cId="1621515606" sldId="346"/>
            <ac:picMk id="1026" creationId="{98207139-3E53-FE84-B2CF-16AB5A217225}"/>
          </ac:picMkLst>
        </pc:picChg>
      </pc:sldChg>
      <pc:sldChg chg="addSp modSp mod modNotesTx">
        <pc:chgData name="Monico MOHS" userId="8d64e292ed4ff732" providerId="LiveId" clId="{DA47F2C6-6C09-45F6-BC69-510EC0DBD5F7}" dt="2024-05-23T07:45:32.906" v="1953" actId="20577"/>
        <pc:sldMkLst>
          <pc:docMk/>
          <pc:sldMk cId="134861308" sldId="347"/>
        </pc:sldMkLst>
        <pc:spChg chg="add mod">
          <ac:chgData name="Monico MOHS" userId="8d64e292ed4ff732" providerId="LiveId" clId="{DA47F2C6-6C09-45F6-BC69-510EC0DBD5F7}" dt="2024-05-16T11:40:50.783" v="1815" actId="20577"/>
          <ac:spMkLst>
            <pc:docMk/>
            <pc:sldMk cId="134861308" sldId="347"/>
            <ac:spMk id="3" creationId="{45931496-EFF2-E6EC-E443-B9E2EAEC8DC2}"/>
          </ac:spMkLst>
        </pc:spChg>
      </pc:sldChg>
      <pc:sldChg chg="addSp modSp add mod">
        <pc:chgData name="Monico MOHS" userId="8d64e292ed4ff732" providerId="LiveId" clId="{DA47F2C6-6C09-45F6-BC69-510EC0DBD5F7}" dt="2024-05-16T11:40:07.250" v="1813" actId="207"/>
        <pc:sldMkLst>
          <pc:docMk/>
          <pc:sldMk cId="1421678731" sldId="348"/>
        </pc:sldMkLst>
        <pc:spChg chg="add mod">
          <ac:chgData name="Monico MOHS" userId="8d64e292ed4ff732" providerId="LiveId" clId="{DA47F2C6-6C09-45F6-BC69-510EC0DBD5F7}" dt="2024-05-16T11:40:07.250" v="1813" actId="207"/>
          <ac:spMkLst>
            <pc:docMk/>
            <pc:sldMk cId="1421678731" sldId="348"/>
            <ac:spMk id="3" creationId="{9D8D3769-B4A8-3684-2248-2F711FEADE5C}"/>
          </ac:spMkLst>
        </pc:spChg>
        <pc:picChg chg="add mod">
          <ac:chgData name="Monico MOHS" userId="8d64e292ed4ff732" providerId="LiveId" clId="{DA47F2C6-6C09-45F6-BC69-510EC0DBD5F7}" dt="2024-05-16T11:38:46.521" v="1780" actId="1076"/>
          <ac:picMkLst>
            <pc:docMk/>
            <pc:sldMk cId="1421678731" sldId="348"/>
            <ac:picMk id="2" creationId="{40FFC1CC-D8F9-1569-F7BB-4517ADC1FE51}"/>
          </ac:picMkLst>
        </pc:picChg>
      </pc:sldChg>
      <pc:sldChg chg="add del">
        <pc:chgData name="Monico MOHS" userId="8d64e292ed4ff732" providerId="LiveId" clId="{DA47F2C6-6C09-45F6-BC69-510EC0DBD5F7}" dt="2024-05-16T11:40:13.821" v="1814" actId="2696"/>
        <pc:sldMkLst>
          <pc:docMk/>
          <pc:sldMk cId="1789629496" sldId="349"/>
        </pc:sldMkLst>
      </pc:sldChg>
      <pc:sldChg chg="modSp add mod modNotesTx">
        <pc:chgData name="Monico MOHS" userId="8d64e292ed4ff732" providerId="LiveId" clId="{DA47F2C6-6C09-45F6-BC69-510EC0DBD5F7}" dt="2024-05-27T06:53:26.100" v="2071" actId="20577"/>
        <pc:sldMkLst>
          <pc:docMk/>
          <pc:sldMk cId="2479335916" sldId="350"/>
        </pc:sldMkLst>
        <pc:spChg chg="mod">
          <ac:chgData name="Monico MOHS" userId="8d64e292ed4ff732" providerId="LiveId" clId="{DA47F2C6-6C09-45F6-BC69-510EC0DBD5F7}" dt="2024-05-23T07:46:26.765" v="2070" actId="20577"/>
          <ac:spMkLst>
            <pc:docMk/>
            <pc:sldMk cId="2479335916" sldId="350"/>
            <ac:spMk id="3" creationId="{45931496-EFF2-E6EC-E443-B9E2EAEC8DC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D3005BAF-0B03-AB40-9534-6AB83EEBFF74}"/>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itchFamily="18" charset="0"/>
                <a:ea typeface="ＭＳ Ｐゴシック" pitchFamily="34" charset="-128"/>
                <a:cs typeface="+mn-cs"/>
              </a:defRPr>
            </a:lvl1pPr>
          </a:lstStyle>
          <a:p>
            <a:pPr>
              <a:defRPr/>
            </a:pPr>
            <a:endParaRPr lang="nl-NL"/>
          </a:p>
        </p:txBody>
      </p:sp>
      <p:sp>
        <p:nvSpPr>
          <p:cNvPr id="49155" name="Rectangle 3">
            <a:extLst>
              <a:ext uri="{FF2B5EF4-FFF2-40B4-BE49-F238E27FC236}">
                <a16:creationId xmlns:a16="http://schemas.microsoft.com/office/drawing/2014/main" id="{88614C1C-968E-E944-AE9C-B298946A7366}"/>
              </a:ext>
            </a:extLst>
          </p:cNvPr>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itchFamily="18" charset="0"/>
                <a:ea typeface="ＭＳ Ｐゴシック" pitchFamily="34" charset="-128"/>
                <a:cs typeface="+mn-cs"/>
              </a:defRPr>
            </a:lvl1pPr>
          </a:lstStyle>
          <a:p>
            <a:pPr>
              <a:defRPr/>
            </a:pPr>
            <a:endParaRPr lang="nl-NL"/>
          </a:p>
        </p:txBody>
      </p:sp>
      <p:sp>
        <p:nvSpPr>
          <p:cNvPr id="49156" name="Rectangle 4">
            <a:extLst>
              <a:ext uri="{FF2B5EF4-FFF2-40B4-BE49-F238E27FC236}">
                <a16:creationId xmlns:a16="http://schemas.microsoft.com/office/drawing/2014/main" id="{1A026227-F5F4-B04D-834E-0BF5B231CBC7}"/>
              </a:ext>
            </a:extLst>
          </p:cNvPr>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itchFamily="18" charset="0"/>
                <a:ea typeface="ＭＳ Ｐゴシック" pitchFamily="34" charset="-128"/>
                <a:cs typeface="+mn-cs"/>
              </a:defRPr>
            </a:lvl1pPr>
          </a:lstStyle>
          <a:p>
            <a:pPr>
              <a:defRPr/>
            </a:pPr>
            <a:endParaRPr lang="nl-NL"/>
          </a:p>
        </p:txBody>
      </p:sp>
      <p:sp>
        <p:nvSpPr>
          <p:cNvPr id="49157" name="Rectangle 5">
            <a:extLst>
              <a:ext uri="{FF2B5EF4-FFF2-40B4-BE49-F238E27FC236}">
                <a16:creationId xmlns:a16="http://schemas.microsoft.com/office/drawing/2014/main" id="{A7717933-8EF9-1B4A-B424-40C59D2C7688}"/>
              </a:ext>
            </a:extLst>
          </p:cNvPr>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cs typeface="Arial" panose="020B0604020202020204" pitchFamily="34" charset="0"/>
              </a:defRPr>
            </a:lvl1pPr>
          </a:lstStyle>
          <a:p>
            <a:pPr>
              <a:defRPr/>
            </a:pPr>
            <a:fld id="{3358A682-A30E-8640-A74D-C3ECCBFB7331}" type="slidenum">
              <a:rPr lang="nl-NL" altLang="nl-NL"/>
              <a:pPr>
                <a:defRPr/>
              </a:pPr>
              <a:t>‹nr.›</a:t>
            </a:fld>
            <a:endParaRPr lang="nl-NL" altLang="nl-NL"/>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02B6FF10-C46F-C041-879D-C45FCEF6C64A}"/>
              </a:ext>
            </a:extLst>
          </p:cNvPr>
          <p:cNvSpPr>
            <a:spLocks noGrp="1" noChangeArrowheads="1"/>
          </p:cNvSpPr>
          <p:nvPr>
            <p:ph type="hdr" sz="quarter"/>
          </p:nvPr>
        </p:nvSpPr>
        <p:spPr bwMode="auto">
          <a:xfrm>
            <a:off x="0" y="0"/>
            <a:ext cx="2971800" cy="457200"/>
          </a:xfrm>
          <a:prstGeom prst="rect">
            <a:avLst/>
          </a:prstGeom>
          <a:noFill/>
          <a:ln w="12699">
            <a:noFill/>
            <a:miter lim="800000"/>
            <a:headEnd/>
            <a:tailEnd/>
          </a:ln>
          <a:effectLst/>
        </p:spPr>
        <p:txBody>
          <a:bodyPr vert="horz" wrap="none" lIns="91440" tIns="45720" rIns="91440" bIns="45720" numCol="1" anchor="t" anchorCtr="0" compatLnSpc="1">
            <a:prstTxWarp prst="textNoShape">
              <a:avLst/>
            </a:prstTxWarp>
          </a:bodyPr>
          <a:lstStyle>
            <a:lvl1pPr eaLnBrk="0" hangingPunct="0">
              <a:defRPr sz="1200" b="1">
                <a:solidFill>
                  <a:srgbClr val="B88DD9"/>
                </a:solidFill>
                <a:latin typeface="Arial" charset="0"/>
                <a:ea typeface="ＭＳ Ｐゴシック" pitchFamily="34" charset="-128"/>
                <a:cs typeface="+mn-cs"/>
              </a:defRPr>
            </a:lvl1pPr>
          </a:lstStyle>
          <a:p>
            <a:pPr>
              <a:defRPr/>
            </a:pPr>
            <a:endParaRPr lang="nl-NL"/>
          </a:p>
        </p:txBody>
      </p:sp>
      <p:sp>
        <p:nvSpPr>
          <p:cNvPr id="107523" name="Rectangle 3">
            <a:extLst>
              <a:ext uri="{FF2B5EF4-FFF2-40B4-BE49-F238E27FC236}">
                <a16:creationId xmlns:a16="http://schemas.microsoft.com/office/drawing/2014/main" id="{04FE91D1-27BA-E14C-85C0-C5E34C3E411C}"/>
              </a:ext>
            </a:extLst>
          </p:cNvPr>
          <p:cNvSpPr>
            <a:spLocks noGrp="1" noChangeArrowheads="1"/>
          </p:cNvSpPr>
          <p:nvPr>
            <p:ph type="dt" idx="1"/>
          </p:nvPr>
        </p:nvSpPr>
        <p:spPr bwMode="auto">
          <a:xfrm>
            <a:off x="3886200" y="0"/>
            <a:ext cx="2971800" cy="457200"/>
          </a:xfrm>
          <a:prstGeom prst="rect">
            <a:avLst/>
          </a:prstGeom>
          <a:noFill/>
          <a:ln w="12699">
            <a:noFill/>
            <a:miter lim="800000"/>
            <a:headEnd/>
            <a:tailEnd/>
          </a:ln>
          <a:effectLst/>
        </p:spPr>
        <p:txBody>
          <a:bodyPr vert="horz" wrap="none" lIns="91440" tIns="45720" rIns="91440" bIns="45720" numCol="1" anchor="t" anchorCtr="0" compatLnSpc="1">
            <a:prstTxWarp prst="textNoShape">
              <a:avLst/>
            </a:prstTxWarp>
          </a:bodyPr>
          <a:lstStyle>
            <a:lvl1pPr algn="r" eaLnBrk="0" hangingPunct="0">
              <a:defRPr sz="1200" b="1">
                <a:solidFill>
                  <a:srgbClr val="B88DD9"/>
                </a:solidFill>
                <a:latin typeface="Arial" charset="0"/>
                <a:ea typeface="ＭＳ Ｐゴシック" pitchFamily="34" charset="-128"/>
                <a:cs typeface="+mn-cs"/>
              </a:defRPr>
            </a:lvl1pPr>
          </a:lstStyle>
          <a:p>
            <a:pPr>
              <a:defRPr/>
            </a:pPr>
            <a:endParaRPr lang="nl-NL"/>
          </a:p>
        </p:txBody>
      </p:sp>
      <p:sp>
        <p:nvSpPr>
          <p:cNvPr id="2052" name="Rectangle 4">
            <a:extLst>
              <a:ext uri="{FF2B5EF4-FFF2-40B4-BE49-F238E27FC236}">
                <a16:creationId xmlns:a16="http://schemas.microsoft.com/office/drawing/2014/main" id="{07B2CB4E-CD8B-1446-8F7D-3F0889C88A7B}"/>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5" name="Rectangle 5">
            <a:extLst>
              <a:ext uri="{FF2B5EF4-FFF2-40B4-BE49-F238E27FC236}">
                <a16:creationId xmlns:a16="http://schemas.microsoft.com/office/drawing/2014/main" id="{F116C4C0-5091-2A47-A178-FE5CC9A3715E}"/>
              </a:ext>
            </a:extLst>
          </p:cNvPr>
          <p:cNvSpPr>
            <a:spLocks noGrp="1" noChangeArrowheads="1"/>
          </p:cNvSpPr>
          <p:nvPr>
            <p:ph type="body" sz="quarter" idx="3"/>
          </p:nvPr>
        </p:nvSpPr>
        <p:spPr bwMode="auto">
          <a:xfrm>
            <a:off x="914400" y="4343400"/>
            <a:ext cx="5029200" cy="4114800"/>
          </a:xfrm>
          <a:prstGeom prst="rect">
            <a:avLst/>
          </a:prstGeom>
          <a:noFill/>
          <a:ln w="12699">
            <a:noFill/>
            <a:miter lim="800000"/>
            <a:headEnd/>
            <a:tailEnd/>
          </a:ln>
          <a:effectLst/>
        </p:spPr>
        <p:txBody>
          <a:bodyPr vert="horz" wrap="non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7526" name="Rectangle 6">
            <a:extLst>
              <a:ext uri="{FF2B5EF4-FFF2-40B4-BE49-F238E27FC236}">
                <a16:creationId xmlns:a16="http://schemas.microsoft.com/office/drawing/2014/main" id="{66C87176-658D-1C47-99A8-604F0C2443C2}"/>
              </a:ext>
            </a:extLst>
          </p:cNvPr>
          <p:cNvSpPr>
            <a:spLocks noGrp="1" noChangeArrowheads="1"/>
          </p:cNvSpPr>
          <p:nvPr>
            <p:ph type="ftr" sz="quarter" idx="4"/>
          </p:nvPr>
        </p:nvSpPr>
        <p:spPr bwMode="auto">
          <a:xfrm>
            <a:off x="0" y="8686800"/>
            <a:ext cx="2971800" cy="457200"/>
          </a:xfrm>
          <a:prstGeom prst="rect">
            <a:avLst/>
          </a:prstGeom>
          <a:noFill/>
          <a:ln w="12699">
            <a:noFill/>
            <a:miter lim="800000"/>
            <a:headEnd/>
            <a:tailEnd/>
          </a:ln>
          <a:effectLst/>
        </p:spPr>
        <p:txBody>
          <a:bodyPr vert="horz" wrap="none" lIns="91440" tIns="45720" rIns="91440" bIns="45720" numCol="1" anchor="b" anchorCtr="0" compatLnSpc="1">
            <a:prstTxWarp prst="textNoShape">
              <a:avLst/>
            </a:prstTxWarp>
          </a:bodyPr>
          <a:lstStyle>
            <a:lvl1pPr eaLnBrk="0" hangingPunct="0">
              <a:defRPr sz="1200" b="1">
                <a:solidFill>
                  <a:srgbClr val="B88DD9"/>
                </a:solidFill>
                <a:latin typeface="Arial" charset="0"/>
                <a:ea typeface="ＭＳ Ｐゴシック" pitchFamily="34" charset="-128"/>
                <a:cs typeface="+mn-cs"/>
              </a:defRPr>
            </a:lvl1pPr>
          </a:lstStyle>
          <a:p>
            <a:pPr>
              <a:defRPr/>
            </a:pPr>
            <a:endParaRPr lang="nl-NL"/>
          </a:p>
        </p:txBody>
      </p:sp>
      <p:sp>
        <p:nvSpPr>
          <p:cNvPr id="107527" name="Rectangle 7">
            <a:extLst>
              <a:ext uri="{FF2B5EF4-FFF2-40B4-BE49-F238E27FC236}">
                <a16:creationId xmlns:a16="http://schemas.microsoft.com/office/drawing/2014/main" id="{589C0659-C1AF-704D-BB02-FE468CE44F6B}"/>
              </a:ext>
            </a:extLst>
          </p:cNvPr>
          <p:cNvSpPr>
            <a:spLocks noGrp="1" noChangeArrowheads="1"/>
          </p:cNvSpPr>
          <p:nvPr>
            <p:ph type="sldNum" sz="quarter" idx="5"/>
          </p:nvPr>
        </p:nvSpPr>
        <p:spPr bwMode="auto">
          <a:xfrm>
            <a:off x="3886200" y="8686800"/>
            <a:ext cx="2971800" cy="457200"/>
          </a:xfrm>
          <a:prstGeom prst="rect">
            <a:avLst/>
          </a:prstGeom>
          <a:noFill/>
          <a:ln w="12699">
            <a:noFill/>
            <a:miter lim="800000"/>
            <a:headEnd/>
            <a:tailEnd/>
          </a:ln>
          <a:effectLst/>
        </p:spPr>
        <p:txBody>
          <a:bodyPr vert="horz" wrap="none" lIns="91440" tIns="45720" rIns="91440" bIns="45720" numCol="1" anchor="b" anchorCtr="0" compatLnSpc="1">
            <a:prstTxWarp prst="textNoShape">
              <a:avLst/>
            </a:prstTxWarp>
          </a:bodyPr>
          <a:lstStyle>
            <a:lvl1pPr algn="r" eaLnBrk="0" hangingPunct="0">
              <a:defRPr sz="1200" b="1">
                <a:solidFill>
                  <a:srgbClr val="B88DD9"/>
                </a:solidFill>
                <a:latin typeface="Arial" panose="020B0604020202020204" pitchFamily="34" charset="0"/>
                <a:cs typeface="Arial" panose="020B0604020202020204" pitchFamily="34" charset="0"/>
              </a:defRPr>
            </a:lvl1pPr>
          </a:lstStyle>
          <a:p>
            <a:pPr>
              <a:defRPr/>
            </a:pPr>
            <a:fld id="{A9E114BB-3C3C-4648-80B1-6D4943BD084D}" type="slidenum">
              <a:rPr lang="en-US" altLang="nl-NL"/>
              <a:pPr>
                <a:defRPr/>
              </a:pPr>
              <a:t>‹nr.›</a:t>
            </a:fld>
            <a:endParaRPr lang="en-US" altLang="nl-NL"/>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Narrow" pitchFamily="100" charset="0"/>
        <a:ea typeface="ＭＳ Ｐゴシック" pitchFamily="34" charset="-128"/>
        <a:cs typeface="ＭＳ Ｐゴシック" charset="0"/>
      </a:defRPr>
    </a:lvl1pPr>
    <a:lvl2pPr marL="457200" algn="l" rtl="0" eaLnBrk="0" fontAlgn="base" hangingPunct="0">
      <a:spcBef>
        <a:spcPct val="30000"/>
      </a:spcBef>
      <a:spcAft>
        <a:spcPct val="0"/>
      </a:spcAft>
      <a:defRPr kumimoji="1" sz="1200" kern="1200">
        <a:solidFill>
          <a:schemeClr val="tx1"/>
        </a:solidFill>
        <a:latin typeface="Arial Narrow" pitchFamily="100" charset="0"/>
        <a:ea typeface="ＭＳ Ｐゴシック" pitchFamily="100" charset="-128"/>
        <a:cs typeface="+mn-cs"/>
      </a:defRPr>
    </a:lvl2pPr>
    <a:lvl3pPr marL="914400" algn="l" rtl="0" eaLnBrk="0" fontAlgn="base" hangingPunct="0">
      <a:spcBef>
        <a:spcPct val="30000"/>
      </a:spcBef>
      <a:spcAft>
        <a:spcPct val="0"/>
      </a:spcAft>
      <a:defRPr kumimoji="1" sz="1200" kern="1200">
        <a:solidFill>
          <a:schemeClr val="tx1"/>
        </a:solidFill>
        <a:latin typeface="Arial Narrow" pitchFamily="100" charset="0"/>
        <a:ea typeface="ＭＳ Ｐゴシック" pitchFamily="100" charset="-128"/>
        <a:cs typeface="+mn-cs"/>
      </a:defRPr>
    </a:lvl3pPr>
    <a:lvl4pPr marL="1371600" algn="l" rtl="0" eaLnBrk="0" fontAlgn="base" hangingPunct="0">
      <a:spcBef>
        <a:spcPct val="30000"/>
      </a:spcBef>
      <a:spcAft>
        <a:spcPct val="0"/>
      </a:spcAft>
      <a:defRPr kumimoji="1" sz="1200" kern="1200">
        <a:solidFill>
          <a:schemeClr val="tx1"/>
        </a:solidFill>
        <a:latin typeface="Arial Narrow" pitchFamily="100" charset="0"/>
        <a:ea typeface="ＭＳ Ｐゴシック" pitchFamily="100" charset="-128"/>
        <a:cs typeface="+mn-cs"/>
      </a:defRPr>
    </a:lvl4pPr>
    <a:lvl5pPr marL="1828800" algn="l" rtl="0" eaLnBrk="0" fontAlgn="base" hangingPunct="0">
      <a:spcBef>
        <a:spcPct val="30000"/>
      </a:spcBef>
      <a:spcAft>
        <a:spcPct val="0"/>
      </a:spcAft>
      <a:defRPr kumimoji="1" sz="1200" kern="1200">
        <a:solidFill>
          <a:schemeClr val="tx1"/>
        </a:solidFill>
        <a:latin typeface="Arial Narrow" pitchFamily="100" charset="0"/>
        <a:ea typeface="ＭＳ Ｐゴシック" pitchFamily="100"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65 IC </a:t>
            </a:r>
            <a:r>
              <a:rPr lang="nl-NL" dirty="0" err="1"/>
              <a:t>vpk</a:t>
            </a:r>
            <a:r>
              <a:rPr lang="nl-NL" dirty="0"/>
              <a:t> hebben aangegeven waarschijnlijk of zeer waarschijnlijk te willen deelnemen aan de flexibele schil.</a:t>
            </a:r>
          </a:p>
        </p:txBody>
      </p:sp>
      <p:sp>
        <p:nvSpPr>
          <p:cNvPr id="4" name="Tijdelijke aanduiding voor dianummer 3"/>
          <p:cNvSpPr>
            <a:spLocks noGrp="1"/>
          </p:cNvSpPr>
          <p:nvPr>
            <p:ph type="sldNum" sz="quarter" idx="5"/>
          </p:nvPr>
        </p:nvSpPr>
        <p:spPr/>
        <p:txBody>
          <a:bodyPr/>
          <a:lstStyle/>
          <a:p>
            <a:pPr>
              <a:defRPr/>
            </a:pPr>
            <a:fld id="{A9E114BB-3C3C-4648-80B1-6D4943BD084D}" type="slidenum">
              <a:rPr lang="en-US" altLang="nl-NL" smtClean="0"/>
              <a:pPr>
                <a:defRPr/>
              </a:pPr>
              <a:t>4</a:t>
            </a:fld>
            <a:endParaRPr lang="en-US" altLang="nl-NL"/>
          </a:p>
        </p:txBody>
      </p:sp>
    </p:spTree>
    <p:extLst>
      <p:ext uri="{BB962C8B-B14F-4D97-AF65-F5344CB8AC3E}">
        <p14:creationId xmlns:p14="http://schemas.microsoft.com/office/powerpoint/2010/main" val="1712411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A9E114BB-3C3C-4648-80B1-6D4943BD084D}" type="slidenum">
              <a:rPr lang="en-US" altLang="nl-NL" smtClean="0"/>
              <a:pPr>
                <a:defRPr/>
              </a:pPr>
              <a:t>5</a:t>
            </a:fld>
            <a:endParaRPr lang="en-US" altLang="nl-NL"/>
          </a:p>
        </p:txBody>
      </p:sp>
    </p:spTree>
    <p:extLst>
      <p:ext uri="{BB962C8B-B14F-4D97-AF65-F5344CB8AC3E}">
        <p14:creationId xmlns:p14="http://schemas.microsoft.com/office/powerpoint/2010/main" val="3045900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Tx/>
              <a:buChar char="-"/>
            </a:pPr>
            <a:r>
              <a:rPr lang="nl-NL" dirty="0"/>
              <a:t>inventariseren welke IC-verpleegkundigen willen deelnemen, waarbij we letten op een evenredige verdeling. We starten met 1 IC-verpleegkundige uit elk ziekenhuis, wat een voorwaarde is, ook op de langere termijn. Dit betekent dus niet dat één ziekenhuis 4 IC-verpleegkundigen levert terwijl een ander ziekenhuis er geen levert. Natuurlijk mogen er meer ic </a:t>
            </a:r>
            <a:r>
              <a:rPr lang="nl-NL" dirty="0" err="1"/>
              <a:t>vpk</a:t>
            </a:r>
            <a:r>
              <a:rPr lang="nl-NL" dirty="0"/>
              <a:t> voor de pilot zich aanmelden, echter gaat het erom dat het zoveel mogelijk evenredig wordt verdeeld.</a:t>
            </a:r>
          </a:p>
          <a:p>
            <a:pPr marL="171450" indent="-171450">
              <a:buFontTx/>
              <a:buChar char="-"/>
            </a:pPr>
            <a:r>
              <a:rPr lang="nl-NL" dirty="0"/>
              <a:t>Tijdens de pilotfase stellen we eerst een app-groep op met alle afdelingshoofden en IC-verpleegkundigen die deelnemen. In deze app-groep worden de openstaande diensten ingepland. Verzoek aan alle afdelingshoofden en teamleiders om ook de openstaande diensten hierin te zetten (niet als laatste redmiddel), zodat er ook echt geëvalueerd kan worden. In de toekomst hopelijk een digitale platform.</a:t>
            </a:r>
          </a:p>
        </p:txBody>
      </p:sp>
      <p:sp>
        <p:nvSpPr>
          <p:cNvPr id="4" name="Tijdelijke aanduiding voor dianummer 3"/>
          <p:cNvSpPr>
            <a:spLocks noGrp="1"/>
          </p:cNvSpPr>
          <p:nvPr>
            <p:ph type="sldNum" sz="quarter" idx="5"/>
          </p:nvPr>
        </p:nvSpPr>
        <p:spPr/>
        <p:txBody>
          <a:bodyPr/>
          <a:lstStyle/>
          <a:p>
            <a:pPr>
              <a:defRPr/>
            </a:pPr>
            <a:fld id="{A9E114BB-3C3C-4648-80B1-6D4943BD084D}" type="slidenum">
              <a:rPr lang="en-US" altLang="nl-NL" smtClean="0"/>
              <a:pPr>
                <a:defRPr/>
              </a:pPr>
              <a:t>6</a:t>
            </a:fld>
            <a:endParaRPr lang="en-US" altLang="nl-NL"/>
          </a:p>
        </p:txBody>
      </p:sp>
    </p:spTree>
    <p:extLst>
      <p:ext uri="{BB962C8B-B14F-4D97-AF65-F5344CB8AC3E}">
        <p14:creationId xmlns:p14="http://schemas.microsoft.com/office/powerpoint/2010/main" val="14434420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Tx/>
              <a:buChar char="-"/>
            </a:pPr>
            <a:r>
              <a:rPr lang="nl-NL" dirty="0"/>
              <a:t>Er wordt rekening mee gehouden bijv. een nachtdienst (dag- en late diensten zijn vaak 8 uur, nachtdienst 8,75 uur)</a:t>
            </a:r>
          </a:p>
          <a:p>
            <a:pPr marL="171450" indent="-171450">
              <a:buFontTx/>
              <a:buChar char="-"/>
            </a:pPr>
            <a:r>
              <a:rPr lang="nl-NL" dirty="0"/>
              <a:t>Het formulier wordt gebruikt om de uren + </a:t>
            </a:r>
            <a:r>
              <a:rPr lang="nl-NL" dirty="0" err="1"/>
              <a:t>km’s</a:t>
            </a:r>
            <a:r>
              <a:rPr lang="nl-NL" dirty="0"/>
              <a:t>  te kunnen factureren aan de ontvangende ziekenhuis, deze wordt door de afdelingshoofd ingevuld. Ook in de toekomst kan dit hopelijk ingevoerd worden in een digitale platform. Nu hebben wij het over max 1 IC </a:t>
            </a:r>
            <a:r>
              <a:rPr lang="nl-NL" dirty="0" err="1"/>
              <a:t>vpk</a:t>
            </a:r>
            <a:r>
              <a:rPr lang="nl-NL" dirty="0"/>
              <a:t> per ziekenhuis, waardoor de </a:t>
            </a:r>
            <a:r>
              <a:rPr lang="nl-NL"/>
              <a:t>administratieve last </a:t>
            </a:r>
            <a:r>
              <a:rPr lang="nl-NL" dirty="0"/>
              <a:t>minimaal is.</a:t>
            </a:r>
          </a:p>
        </p:txBody>
      </p:sp>
      <p:sp>
        <p:nvSpPr>
          <p:cNvPr id="4" name="Tijdelijke aanduiding voor dianummer 3"/>
          <p:cNvSpPr>
            <a:spLocks noGrp="1"/>
          </p:cNvSpPr>
          <p:nvPr>
            <p:ph type="sldNum" sz="quarter" idx="5"/>
          </p:nvPr>
        </p:nvSpPr>
        <p:spPr/>
        <p:txBody>
          <a:bodyPr/>
          <a:lstStyle/>
          <a:p>
            <a:pPr>
              <a:defRPr/>
            </a:pPr>
            <a:fld id="{A9E114BB-3C3C-4648-80B1-6D4943BD084D}" type="slidenum">
              <a:rPr lang="en-US" altLang="nl-NL" smtClean="0"/>
              <a:pPr>
                <a:defRPr/>
              </a:pPr>
              <a:t>7</a:t>
            </a:fld>
            <a:endParaRPr lang="en-US" altLang="nl-NL"/>
          </a:p>
        </p:txBody>
      </p:sp>
    </p:spTree>
    <p:extLst>
      <p:ext uri="{BB962C8B-B14F-4D97-AF65-F5344CB8AC3E}">
        <p14:creationId xmlns:p14="http://schemas.microsoft.com/office/powerpoint/2010/main" val="1094142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a:defRPr/>
            </a:pPr>
            <a:fld id="{A9E114BB-3C3C-4648-80B1-6D4943BD084D}" type="slidenum">
              <a:rPr lang="en-US" altLang="nl-NL" smtClean="0"/>
              <a:pPr>
                <a:defRPr/>
              </a:pPr>
              <a:t>8</a:t>
            </a:fld>
            <a:endParaRPr lang="en-US" altLang="nl-NL"/>
          </a:p>
        </p:txBody>
      </p:sp>
    </p:spTree>
    <p:extLst>
      <p:ext uri="{BB962C8B-B14F-4D97-AF65-F5344CB8AC3E}">
        <p14:creationId xmlns:p14="http://schemas.microsoft.com/office/powerpoint/2010/main" val="2470326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7819"/>
            <a:ext cx="7772400" cy="1102519"/>
          </a:xfrm>
        </p:spPr>
        <p:txBody>
          <a:bodyPr/>
          <a:lstStyle/>
          <a:p>
            <a:r>
              <a:rPr lang="nl-NL"/>
              <a:t>Klik om de stijl te bewerken</a:t>
            </a:r>
          </a:p>
        </p:txBody>
      </p:sp>
      <p:sp>
        <p:nvSpPr>
          <p:cNvPr id="3" name="Ondertitel 2"/>
          <p:cNvSpPr>
            <a:spLocks noGrp="1"/>
          </p:cNvSpPr>
          <p:nvPr>
            <p:ph type="subTitle" idx="1"/>
          </p:nvPr>
        </p:nvSpPr>
        <p:spPr>
          <a:xfrm>
            <a:off x="1371600" y="2914650"/>
            <a:ext cx="6400800" cy="131445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nl-NL"/>
              <a:t>Klik om het opmaakprofiel van de modelondertitel te bewerken</a:t>
            </a:r>
          </a:p>
        </p:txBody>
      </p:sp>
    </p:spTree>
    <p:extLst>
      <p:ext uri="{BB962C8B-B14F-4D97-AF65-F5344CB8AC3E}">
        <p14:creationId xmlns:p14="http://schemas.microsoft.com/office/powerpoint/2010/main" val="14363094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3910823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7124701" y="86916"/>
            <a:ext cx="1839913" cy="4427934"/>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1600200" y="86916"/>
            <a:ext cx="5372100" cy="4427934"/>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3003046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303278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6"/>
            <a:ext cx="7772400" cy="1021556"/>
          </a:xfrm>
        </p:spPr>
        <p:txBody>
          <a:bodyPr anchor="t"/>
          <a:lstStyle>
            <a:lvl1pPr algn="l">
              <a:defRPr sz="3000" b="1" cap="all"/>
            </a:lvl1pPr>
          </a:lstStyle>
          <a:p>
            <a:r>
              <a:rPr lang="nl-NL"/>
              <a:t>Klik om de stijl te bewerken</a:t>
            </a:r>
          </a:p>
        </p:txBody>
      </p:sp>
      <p:sp>
        <p:nvSpPr>
          <p:cNvPr id="3" name="Tijdelijke aanduiding voor tekst 2"/>
          <p:cNvSpPr>
            <a:spLocks noGrp="1"/>
          </p:cNvSpPr>
          <p:nvPr>
            <p:ph type="body" idx="1"/>
          </p:nvPr>
        </p:nvSpPr>
        <p:spPr>
          <a:xfrm>
            <a:off x="722313" y="2180035"/>
            <a:ext cx="7772400" cy="1125140"/>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nl-NL"/>
              <a:t>Klik om de modelstijlen te bewerken</a:t>
            </a:r>
          </a:p>
        </p:txBody>
      </p:sp>
    </p:spTree>
    <p:extLst>
      <p:ext uri="{BB962C8B-B14F-4D97-AF65-F5344CB8AC3E}">
        <p14:creationId xmlns:p14="http://schemas.microsoft.com/office/powerpoint/2010/main" val="2770207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1600200" y="1485900"/>
            <a:ext cx="3543300" cy="302895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5295900" y="1485900"/>
            <a:ext cx="3543300" cy="302895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829346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05979"/>
            <a:ext cx="8229600" cy="857250"/>
          </a:xfrm>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 om de modelstijlen te bewerken</a:t>
            </a:r>
          </a:p>
        </p:txBody>
      </p:sp>
      <p:sp>
        <p:nvSpPr>
          <p:cNvPr id="4" name="Tijdelijke aanduiding voor inhoud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 om de modelstijlen te bewerken</a:t>
            </a:r>
          </a:p>
        </p:txBody>
      </p:sp>
      <p:sp>
        <p:nvSpPr>
          <p:cNvPr id="6" name="Tijdelijke aanduiding voor inhoud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327591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Tree>
    <p:extLst>
      <p:ext uri="{BB962C8B-B14F-4D97-AF65-F5344CB8AC3E}">
        <p14:creationId xmlns:p14="http://schemas.microsoft.com/office/powerpoint/2010/main" val="15375521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359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1" y="204787"/>
            <a:ext cx="3008313" cy="871538"/>
          </a:xfrm>
        </p:spPr>
        <p:txBody>
          <a:bodyPr anchor="b"/>
          <a:lstStyle>
            <a:lvl1pPr algn="l">
              <a:defRPr sz="1500" b="1"/>
            </a:lvl1pPr>
          </a:lstStyle>
          <a:p>
            <a:r>
              <a:rPr lang="nl-NL"/>
              <a:t>Klik om de stijl te bewerken</a:t>
            </a:r>
          </a:p>
        </p:txBody>
      </p:sp>
      <p:sp>
        <p:nvSpPr>
          <p:cNvPr id="3" name="Tijdelijke aanduiding voor inhoud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nl-NL"/>
              <a:t>Klik om de modelstijlen te bewerken</a:t>
            </a:r>
          </a:p>
        </p:txBody>
      </p:sp>
    </p:spTree>
    <p:extLst>
      <p:ext uri="{BB962C8B-B14F-4D97-AF65-F5344CB8AC3E}">
        <p14:creationId xmlns:p14="http://schemas.microsoft.com/office/powerpoint/2010/main" val="2768153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054"/>
          </a:xfrm>
        </p:spPr>
        <p:txBody>
          <a:bodyPr anchor="b"/>
          <a:lstStyle>
            <a:lvl1pPr algn="l">
              <a:defRPr sz="1500" b="1"/>
            </a:lvl1pPr>
          </a:lstStyle>
          <a:p>
            <a:r>
              <a:rPr lang="nl-NL"/>
              <a:t>Klik om de stijl te bewerken</a:t>
            </a:r>
          </a:p>
        </p:txBody>
      </p:sp>
      <p:sp>
        <p:nvSpPr>
          <p:cNvPr id="3" name="Tijdelijke aanduiding voor afbeelding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nl-NL" noProof="0"/>
          </a:p>
        </p:txBody>
      </p:sp>
      <p:sp>
        <p:nvSpPr>
          <p:cNvPr id="4" name="Tijdelijke aanduiding voor tekst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nl-NL"/>
              <a:t>Klik om de modelstijlen te bewerken</a:t>
            </a:r>
          </a:p>
        </p:txBody>
      </p:sp>
    </p:spTree>
    <p:extLst>
      <p:ext uri="{BB962C8B-B14F-4D97-AF65-F5344CB8AC3E}">
        <p14:creationId xmlns:p14="http://schemas.microsoft.com/office/powerpoint/2010/main" val="2895963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1ECFF"/>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95FC73F-46BE-3B4A-9121-67AE6C41B01F}"/>
              </a:ext>
            </a:extLst>
          </p:cNvPr>
          <p:cNvSpPr>
            <a:spLocks noChangeArrowheads="1"/>
          </p:cNvSpPr>
          <p:nvPr/>
        </p:nvSpPr>
        <p:spPr bwMode="auto">
          <a:xfrm>
            <a:off x="0" y="0"/>
            <a:ext cx="1347788" cy="5143500"/>
          </a:xfrm>
          <a:prstGeom prst="rect">
            <a:avLst/>
          </a:prstGeom>
          <a:gradFill rotWithShape="0">
            <a:gsLst>
              <a:gs pos="0">
                <a:srgbClr val="FA8C06"/>
              </a:gs>
              <a:gs pos="100000">
                <a:srgbClr val="FFFFFF"/>
              </a:gs>
            </a:gsLst>
            <a:lin ang="5400000" scaled="1"/>
          </a:gradFill>
          <a:ln>
            <a:noFill/>
          </a:ln>
        </p:spPr>
        <p:txBody>
          <a:bodyPr wrap="none" anchor="ctr"/>
          <a:lstStyle>
            <a:lvl1pPr>
              <a:defRPr sz="2400">
                <a:solidFill>
                  <a:schemeClr val="tx1"/>
                </a:solidFill>
                <a:latin typeface="Batang" panose="02030600000101010101" pitchFamily="18" charset="-127"/>
                <a:ea typeface="ＭＳ Ｐゴシック" panose="020B0600070205080204" pitchFamily="34" charset="-128"/>
              </a:defRPr>
            </a:lvl1pPr>
            <a:lvl2pPr marL="742950" indent="-285750">
              <a:defRPr sz="2400">
                <a:solidFill>
                  <a:schemeClr val="tx1"/>
                </a:solidFill>
                <a:latin typeface="Batang" panose="02030600000101010101" pitchFamily="18" charset="-127"/>
                <a:ea typeface="ＭＳ Ｐゴシック" panose="020B0600070205080204" pitchFamily="34" charset="-128"/>
              </a:defRPr>
            </a:lvl2pPr>
            <a:lvl3pPr marL="1143000" indent="-228600">
              <a:defRPr sz="2400">
                <a:solidFill>
                  <a:schemeClr val="tx1"/>
                </a:solidFill>
                <a:latin typeface="Batang" panose="02030600000101010101" pitchFamily="18" charset="-127"/>
                <a:ea typeface="ＭＳ Ｐゴシック" panose="020B0600070205080204" pitchFamily="34" charset="-128"/>
              </a:defRPr>
            </a:lvl3pPr>
            <a:lvl4pPr marL="1600200" indent="-228600">
              <a:defRPr sz="2400">
                <a:solidFill>
                  <a:schemeClr val="tx1"/>
                </a:solidFill>
                <a:latin typeface="Batang" panose="02030600000101010101" pitchFamily="18" charset="-127"/>
                <a:ea typeface="ＭＳ Ｐゴシック" panose="020B0600070205080204" pitchFamily="34" charset="-128"/>
              </a:defRPr>
            </a:lvl4pPr>
            <a:lvl5pPr marL="2057400" indent="-228600">
              <a:defRPr sz="2400">
                <a:solidFill>
                  <a:schemeClr val="tx1"/>
                </a:solidFill>
                <a:latin typeface="Batang" panose="02030600000101010101" pitchFamily="18" charset="-127"/>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Batang" panose="02030600000101010101" pitchFamily="18" charset="-127"/>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Batang" panose="02030600000101010101" pitchFamily="18" charset="-127"/>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Batang" panose="02030600000101010101" pitchFamily="18" charset="-127"/>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Batang" panose="02030600000101010101" pitchFamily="18" charset="-127"/>
                <a:ea typeface="ＭＳ Ｐゴシック" panose="020B0600070205080204" pitchFamily="34" charset="-128"/>
              </a:defRPr>
            </a:lvl9pPr>
          </a:lstStyle>
          <a:p>
            <a:pPr>
              <a:defRPr/>
            </a:pPr>
            <a:endParaRPr lang="nl-NL" altLang="nl-NL" sz="1350">
              <a:latin typeface="Arial" panose="020B0604020202020204" pitchFamily="34" charset="0"/>
            </a:endParaRPr>
          </a:p>
        </p:txBody>
      </p:sp>
      <p:sp>
        <p:nvSpPr>
          <p:cNvPr id="1027" name="Rectangle 3">
            <a:extLst>
              <a:ext uri="{FF2B5EF4-FFF2-40B4-BE49-F238E27FC236}">
                <a16:creationId xmlns:a16="http://schemas.microsoft.com/office/drawing/2014/main" id="{B9899C75-B417-EF49-9B26-5C8AB9EC4B9F}"/>
              </a:ext>
            </a:extLst>
          </p:cNvPr>
          <p:cNvSpPr>
            <a:spLocks noGrp="1" noChangeArrowheads="1"/>
          </p:cNvSpPr>
          <p:nvPr>
            <p:ph type="body" idx="1"/>
          </p:nvPr>
        </p:nvSpPr>
        <p:spPr bwMode="auto">
          <a:xfrm>
            <a:off x="1600200" y="1485900"/>
            <a:ext cx="7239000" cy="302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nl-NL" altLang="nl-NL"/>
              <a:t>Click to edit Master text styles</a:t>
            </a:r>
          </a:p>
          <a:p>
            <a:pPr lvl="1"/>
            <a:r>
              <a:rPr lang="nl-NL" altLang="nl-NL"/>
              <a:t>Second level</a:t>
            </a:r>
          </a:p>
          <a:p>
            <a:pPr lvl="2"/>
            <a:r>
              <a:rPr lang="nl-NL" altLang="nl-NL"/>
              <a:t>Third level</a:t>
            </a:r>
          </a:p>
          <a:p>
            <a:pPr lvl="3"/>
            <a:r>
              <a:rPr lang="nl-NL" altLang="nl-NL"/>
              <a:t>Fourth level</a:t>
            </a:r>
          </a:p>
          <a:p>
            <a:pPr lvl="4"/>
            <a:r>
              <a:rPr lang="nl-NL" altLang="nl-NL"/>
              <a:t>Fifth level</a:t>
            </a:r>
          </a:p>
        </p:txBody>
      </p:sp>
      <p:sp>
        <p:nvSpPr>
          <p:cNvPr id="1028" name="Rectangle 5">
            <a:extLst>
              <a:ext uri="{FF2B5EF4-FFF2-40B4-BE49-F238E27FC236}">
                <a16:creationId xmlns:a16="http://schemas.microsoft.com/office/drawing/2014/main" id="{9EA48740-A541-8C49-8457-9A160DB70223}"/>
              </a:ext>
            </a:extLst>
          </p:cNvPr>
          <p:cNvSpPr>
            <a:spLocks noGrp="1" noChangeArrowheads="1"/>
          </p:cNvSpPr>
          <p:nvPr>
            <p:ph type="title"/>
          </p:nvPr>
        </p:nvSpPr>
        <p:spPr bwMode="auto">
          <a:xfrm>
            <a:off x="1692275" y="87313"/>
            <a:ext cx="7272338"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a:t>Klik om het opmaakprofiel te bewerken</a:t>
            </a:r>
          </a:p>
        </p:txBody>
      </p:sp>
      <p:pic>
        <p:nvPicPr>
          <p:cNvPr id="1029" name="Afbeelding 5" descr="F:\Mijn Documenten\1. Regionalisatie IC\Logo en huisstijl\Monico-logo.png">
            <a:extLst>
              <a:ext uri="{FF2B5EF4-FFF2-40B4-BE49-F238E27FC236}">
                <a16:creationId xmlns:a16="http://schemas.microsoft.com/office/drawing/2014/main" id="{F6CA2FF6-1939-2345-B6DC-E51F65FAE3AE}"/>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4597400"/>
            <a:ext cx="134778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dk2" tx1="lt1" bg2="dk1" tx2="lt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p:txStyles>
    <p:titleStyle>
      <a:lvl1pPr algn="ctr" rtl="0" eaLnBrk="0" fontAlgn="base" hangingPunct="0">
        <a:spcBef>
          <a:spcPct val="0"/>
        </a:spcBef>
        <a:spcAft>
          <a:spcPct val="0"/>
        </a:spcAft>
        <a:defRPr sz="2700" b="1">
          <a:solidFill>
            <a:srgbClr val="F6770E"/>
          </a:solidFill>
          <a:latin typeface="+mj-lt"/>
          <a:ea typeface="+mj-ea"/>
          <a:cs typeface="ＭＳ Ｐゴシック" charset="0"/>
        </a:defRPr>
      </a:lvl1pPr>
      <a:lvl2pPr algn="ctr" rtl="0" eaLnBrk="0" fontAlgn="base" hangingPunct="0">
        <a:spcBef>
          <a:spcPct val="0"/>
        </a:spcBef>
        <a:spcAft>
          <a:spcPct val="0"/>
        </a:spcAft>
        <a:defRPr sz="2700" b="1">
          <a:solidFill>
            <a:srgbClr val="F6770E"/>
          </a:solidFill>
          <a:latin typeface="Arial" charset="0"/>
          <a:ea typeface="ＭＳ Ｐゴシック" pitchFamily="34" charset="-128"/>
          <a:cs typeface="ＭＳ Ｐゴシック" charset="0"/>
        </a:defRPr>
      </a:lvl2pPr>
      <a:lvl3pPr algn="ctr" rtl="0" eaLnBrk="0" fontAlgn="base" hangingPunct="0">
        <a:spcBef>
          <a:spcPct val="0"/>
        </a:spcBef>
        <a:spcAft>
          <a:spcPct val="0"/>
        </a:spcAft>
        <a:defRPr sz="2700" b="1">
          <a:solidFill>
            <a:srgbClr val="F6770E"/>
          </a:solidFill>
          <a:latin typeface="Arial" charset="0"/>
          <a:ea typeface="ＭＳ Ｐゴシック" pitchFamily="34" charset="-128"/>
          <a:cs typeface="ＭＳ Ｐゴシック" charset="0"/>
        </a:defRPr>
      </a:lvl3pPr>
      <a:lvl4pPr algn="ctr" rtl="0" eaLnBrk="0" fontAlgn="base" hangingPunct="0">
        <a:spcBef>
          <a:spcPct val="0"/>
        </a:spcBef>
        <a:spcAft>
          <a:spcPct val="0"/>
        </a:spcAft>
        <a:defRPr sz="2700" b="1">
          <a:solidFill>
            <a:srgbClr val="F6770E"/>
          </a:solidFill>
          <a:latin typeface="Arial" charset="0"/>
          <a:ea typeface="ＭＳ Ｐゴシック" pitchFamily="34" charset="-128"/>
          <a:cs typeface="ＭＳ Ｐゴシック" charset="0"/>
        </a:defRPr>
      </a:lvl4pPr>
      <a:lvl5pPr algn="ctr" rtl="0" eaLnBrk="0" fontAlgn="base" hangingPunct="0">
        <a:spcBef>
          <a:spcPct val="0"/>
        </a:spcBef>
        <a:spcAft>
          <a:spcPct val="0"/>
        </a:spcAft>
        <a:defRPr sz="2700" b="1">
          <a:solidFill>
            <a:srgbClr val="F6770E"/>
          </a:solidFill>
          <a:latin typeface="Arial" charset="0"/>
          <a:ea typeface="ＭＳ Ｐゴシック" pitchFamily="34" charset="-128"/>
          <a:cs typeface="ＭＳ Ｐゴシック" charset="0"/>
        </a:defRPr>
      </a:lvl5pPr>
      <a:lvl6pPr marL="342900" algn="ctr" rtl="0" eaLnBrk="0" fontAlgn="base" hangingPunct="0">
        <a:spcBef>
          <a:spcPct val="0"/>
        </a:spcBef>
        <a:spcAft>
          <a:spcPct val="0"/>
        </a:spcAft>
        <a:defRPr sz="2700" b="1">
          <a:solidFill>
            <a:srgbClr val="F6770E"/>
          </a:solidFill>
          <a:latin typeface="Arial" charset="0"/>
          <a:ea typeface="ＭＳ Ｐゴシック" pitchFamily="34" charset="-128"/>
        </a:defRPr>
      </a:lvl6pPr>
      <a:lvl7pPr marL="685800" algn="ctr" rtl="0" eaLnBrk="0" fontAlgn="base" hangingPunct="0">
        <a:spcBef>
          <a:spcPct val="0"/>
        </a:spcBef>
        <a:spcAft>
          <a:spcPct val="0"/>
        </a:spcAft>
        <a:defRPr sz="2700" b="1">
          <a:solidFill>
            <a:srgbClr val="F6770E"/>
          </a:solidFill>
          <a:latin typeface="Arial" charset="0"/>
          <a:ea typeface="ＭＳ Ｐゴシック" pitchFamily="34" charset="-128"/>
        </a:defRPr>
      </a:lvl7pPr>
      <a:lvl8pPr marL="1028700" algn="ctr" rtl="0" eaLnBrk="0" fontAlgn="base" hangingPunct="0">
        <a:spcBef>
          <a:spcPct val="0"/>
        </a:spcBef>
        <a:spcAft>
          <a:spcPct val="0"/>
        </a:spcAft>
        <a:defRPr sz="2700" b="1">
          <a:solidFill>
            <a:srgbClr val="F6770E"/>
          </a:solidFill>
          <a:latin typeface="Arial" charset="0"/>
          <a:ea typeface="ＭＳ Ｐゴシック" pitchFamily="34" charset="-128"/>
        </a:defRPr>
      </a:lvl8pPr>
      <a:lvl9pPr marL="1371600" algn="ctr" rtl="0" eaLnBrk="0" fontAlgn="base" hangingPunct="0">
        <a:spcBef>
          <a:spcPct val="0"/>
        </a:spcBef>
        <a:spcAft>
          <a:spcPct val="0"/>
        </a:spcAft>
        <a:defRPr sz="2700" b="1">
          <a:solidFill>
            <a:srgbClr val="F6770E"/>
          </a:solidFill>
          <a:latin typeface="Arial" charset="0"/>
          <a:ea typeface="ＭＳ Ｐゴシック" pitchFamily="34" charset="-128"/>
        </a:defRPr>
      </a:lvl9pPr>
    </p:titleStyle>
    <p:bodyStyle>
      <a:lvl1pPr marL="257175" indent="-257175" algn="l" rtl="0" eaLnBrk="0" fontAlgn="base" hangingPunct="0">
        <a:spcBef>
          <a:spcPct val="20000"/>
        </a:spcBef>
        <a:spcAft>
          <a:spcPct val="0"/>
        </a:spcAft>
        <a:buClr>
          <a:srgbClr val="000000"/>
        </a:buClr>
        <a:buFont typeface="Symbol" pitchFamily="2" charset="2"/>
        <a:buChar char="·"/>
        <a:defRPr sz="1900">
          <a:solidFill>
            <a:srgbClr val="000000"/>
          </a:solidFill>
          <a:latin typeface="+mn-lt"/>
          <a:ea typeface="+mn-ea"/>
          <a:cs typeface="ＭＳ Ｐゴシック" charset="0"/>
        </a:defRPr>
      </a:lvl1pPr>
      <a:lvl2pPr marL="557213" indent="-214313" algn="l" rtl="0" eaLnBrk="0" fontAlgn="base" hangingPunct="0">
        <a:spcBef>
          <a:spcPct val="20000"/>
        </a:spcBef>
        <a:spcAft>
          <a:spcPct val="0"/>
        </a:spcAft>
        <a:buClr>
          <a:srgbClr val="000000"/>
        </a:buClr>
        <a:buFont typeface="Symbol" pitchFamily="2" charset="2"/>
        <a:buChar char="·"/>
        <a:defRPr sz="1600">
          <a:solidFill>
            <a:srgbClr val="000000"/>
          </a:solidFill>
          <a:latin typeface="+mn-lt"/>
          <a:ea typeface="+mn-ea"/>
        </a:defRPr>
      </a:lvl2pPr>
      <a:lvl3pPr marL="857250" indent="-171450" algn="l" rtl="0" eaLnBrk="0" fontAlgn="base" hangingPunct="0">
        <a:spcBef>
          <a:spcPct val="20000"/>
        </a:spcBef>
        <a:spcAft>
          <a:spcPct val="0"/>
        </a:spcAft>
        <a:buClr>
          <a:srgbClr val="000000"/>
        </a:buClr>
        <a:buFont typeface="Symbol" pitchFamily="2" charset="2"/>
        <a:buChar char="·"/>
        <a:defRPr sz="1500">
          <a:solidFill>
            <a:srgbClr val="000000"/>
          </a:solidFill>
          <a:latin typeface="+mn-lt"/>
          <a:ea typeface="+mn-ea"/>
        </a:defRPr>
      </a:lvl3pPr>
      <a:lvl4pPr marL="1200150" indent="-171450" algn="l" rtl="0" eaLnBrk="0" fontAlgn="base" hangingPunct="0">
        <a:spcBef>
          <a:spcPct val="20000"/>
        </a:spcBef>
        <a:spcAft>
          <a:spcPct val="0"/>
        </a:spcAft>
        <a:buClr>
          <a:srgbClr val="000000"/>
        </a:buClr>
        <a:buFont typeface="Symbol" pitchFamily="2" charset="2"/>
        <a:buChar char="·"/>
        <a:defRPr>
          <a:solidFill>
            <a:srgbClr val="000000"/>
          </a:solidFill>
          <a:latin typeface="+mn-lt"/>
          <a:ea typeface="+mn-ea"/>
        </a:defRPr>
      </a:lvl4pPr>
      <a:lvl5pPr marL="1543050" indent="-171450" algn="l" rtl="0" eaLnBrk="0" fontAlgn="base" hangingPunct="0">
        <a:spcBef>
          <a:spcPct val="20000"/>
        </a:spcBef>
        <a:spcAft>
          <a:spcPct val="0"/>
        </a:spcAft>
        <a:buClr>
          <a:srgbClr val="000000"/>
        </a:buClr>
        <a:buFont typeface="Symbol" pitchFamily="2" charset="2"/>
        <a:buChar char="·"/>
        <a:defRPr sz="1200">
          <a:solidFill>
            <a:srgbClr val="000000"/>
          </a:solidFill>
          <a:latin typeface="+mn-lt"/>
          <a:ea typeface="+mn-ea"/>
        </a:defRPr>
      </a:lvl5pPr>
      <a:lvl6pPr marL="1885950" indent="-171450" algn="l" rtl="0" eaLnBrk="0" fontAlgn="base" hangingPunct="0">
        <a:spcBef>
          <a:spcPct val="20000"/>
        </a:spcBef>
        <a:spcAft>
          <a:spcPct val="0"/>
        </a:spcAft>
        <a:buClr>
          <a:srgbClr val="000000"/>
        </a:buClr>
        <a:buFont typeface="Symbol" pitchFamily="18" charset="2"/>
        <a:buChar char="·"/>
        <a:defRPr sz="1500">
          <a:solidFill>
            <a:srgbClr val="000000"/>
          </a:solidFill>
          <a:latin typeface="+mn-lt"/>
          <a:ea typeface="+mn-ea"/>
        </a:defRPr>
      </a:lvl6pPr>
      <a:lvl7pPr marL="2228850" indent="-171450" algn="l" rtl="0" eaLnBrk="0" fontAlgn="base" hangingPunct="0">
        <a:spcBef>
          <a:spcPct val="20000"/>
        </a:spcBef>
        <a:spcAft>
          <a:spcPct val="0"/>
        </a:spcAft>
        <a:buClr>
          <a:srgbClr val="000000"/>
        </a:buClr>
        <a:buFont typeface="Symbol" pitchFamily="18" charset="2"/>
        <a:buChar char="·"/>
        <a:defRPr sz="1500">
          <a:solidFill>
            <a:srgbClr val="000000"/>
          </a:solidFill>
          <a:latin typeface="+mn-lt"/>
          <a:ea typeface="+mn-ea"/>
        </a:defRPr>
      </a:lvl7pPr>
      <a:lvl8pPr marL="2571750" indent="-171450" algn="l" rtl="0" eaLnBrk="0" fontAlgn="base" hangingPunct="0">
        <a:spcBef>
          <a:spcPct val="20000"/>
        </a:spcBef>
        <a:spcAft>
          <a:spcPct val="0"/>
        </a:spcAft>
        <a:buClr>
          <a:srgbClr val="000000"/>
        </a:buClr>
        <a:buFont typeface="Symbol" pitchFamily="18" charset="2"/>
        <a:buChar char="·"/>
        <a:defRPr sz="1500">
          <a:solidFill>
            <a:srgbClr val="000000"/>
          </a:solidFill>
          <a:latin typeface="+mn-lt"/>
          <a:ea typeface="+mn-ea"/>
        </a:defRPr>
      </a:lvl8pPr>
      <a:lvl9pPr marL="2914650" indent="-171450" algn="l" rtl="0" eaLnBrk="0" fontAlgn="base" hangingPunct="0">
        <a:spcBef>
          <a:spcPct val="20000"/>
        </a:spcBef>
        <a:spcAft>
          <a:spcPct val="0"/>
        </a:spcAft>
        <a:buClr>
          <a:srgbClr val="000000"/>
        </a:buClr>
        <a:buFont typeface="Symbol" pitchFamily="18" charset="2"/>
        <a:buChar char="·"/>
        <a:defRPr sz="1500">
          <a:solidFill>
            <a:srgbClr val="000000"/>
          </a:solidFill>
          <a:latin typeface="+mn-lt"/>
          <a:ea typeface="+mn-ea"/>
        </a:defRPr>
      </a:lvl9pPr>
    </p:bodyStyle>
    <p:otherStyle>
      <a:defPPr>
        <a:defRPr lang="nl-NL"/>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package" Target="../embeddings/Microsoft_Excel_Worksheet.xlsx"/></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8.e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package" Target="../embeddings/Microsoft_Excel_Worksheet1.xlsx"/><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2958D-A5DC-73B7-AF16-B46ED2374E71}"/>
              </a:ext>
            </a:extLst>
          </p:cNvPr>
          <p:cNvSpPr>
            <a:spLocks noGrp="1"/>
          </p:cNvSpPr>
          <p:nvPr>
            <p:ph type="title"/>
          </p:nvPr>
        </p:nvSpPr>
        <p:spPr/>
        <p:txBody>
          <a:bodyPr/>
          <a:lstStyle/>
          <a:p>
            <a:br>
              <a:rPr lang="nl-NL" sz="2800" dirty="0"/>
            </a:br>
            <a:r>
              <a:rPr lang="nl-NL" sz="2800" dirty="0"/>
              <a:t>Regionale flexibele schil</a:t>
            </a:r>
            <a:br>
              <a:rPr lang="nl-NL" sz="2800" dirty="0"/>
            </a:br>
            <a:endParaRPr lang="en-NL" sz="2800" dirty="0"/>
          </a:p>
        </p:txBody>
      </p:sp>
      <p:pic>
        <p:nvPicPr>
          <p:cNvPr id="6" name="Afbeelding 5">
            <a:extLst>
              <a:ext uri="{FF2B5EF4-FFF2-40B4-BE49-F238E27FC236}">
                <a16:creationId xmlns:a16="http://schemas.microsoft.com/office/drawing/2014/main" id="{69924F04-8122-A63B-DF80-0D83A03F218C}"/>
              </a:ext>
            </a:extLst>
          </p:cNvPr>
          <p:cNvPicPr>
            <a:picLocks noChangeAspect="1"/>
          </p:cNvPicPr>
          <p:nvPr/>
        </p:nvPicPr>
        <p:blipFill>
          <a:blip r:embed="rId2"/>
          <a:stretch>
            <a:fillRect/>
          </a:stretch>
        </p:blipFill>
        <p:spPr>
          <a:xfrm>
            <a:off x="3592878" y="1239602"/>
            <a:ext cx="3672408" cy="3672408"/>
          </a:xfrm>
          <a:prstGeom prst="rect">
            <a:avLst/>
          </a:prstGeom>
        </p:spPr>
      </p:pic>
    </p:spTree>
    <p:extLst>
      <p:ext uri="{BB962C8B-B14F-4D97-AF65-F5344CB8AC3E}">
        <p14:creationId xmlns:p14="http://schemas.microsoft.com/office/powerpoint/2010/main" val="18306725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a:extLst>
              <a:ext uri="{FF2B5EF4-FFF2-40B4-BE49-F238E27FC236}">
                <a16:creationId xmlns:a16="http://schemas.microsoft.com/office/drawing/2014/main" id="{D335C262-EE95-F532-9ED9-2257293727B8}"/>
              </a:ext>
            </a:extLst>
          </p:cNvPr>
          <p:cNvPicPr>
            <a:picLocks noChangeAspect="1"/>
          </p:cNvPicPr>
          <p:nvPr/>
        </p:nvPicPr>
        <p:blipFill>
          <a:blip r:embed="rId2"/>
          <a:stretch>
            <a:fillRect/>
          </a:stretch>
        </p:blipFill>
        <p:spPr>
          <a:xfrm>
            <a:off x="6444208" y="276676"/>
            <a:ext cx="2353260" cy="1024217"/>
          </a:xfrm>
          <a:prstGeom prst="rect">
            <a:avLst/>
          </a:prstGeom>
        </p:spPr>
      </p:pic>
      <p:sp>
        <p:nvSpPr>
          <p:cNvPr id="2" name="Tijdelijke aanduiding voor inhoud 1">
            <a:extLst>
              <a:ext uri="{FF2B5EF4-FFF2-40B4-BE49-F238E27FC236}">
                <a16:creationId xmlns:a16="http://schemas.microsoft.com/office/drawing/2014/main" id="{0BAE1F95-EB6B-307A-291B-6F3A25596E7B}"/>
              </a:ext>
            </a:extLst>
          </p:cNvPr>
          <p:cNvSpPr>
            <a:spLocks noGrp="1"/>
          </p:cNvSpPr>
          <p:nvPr>
            <p:ph idx="1"/>
          </p:nvPr>
        </p:nvSpPr>
        <p:spPr>
          <a:xfrm>
            <a:off x="1558468" y="1635646"/>
            <a:ext cx="7239000" cy="3028950"/>
          </a:xfrm>
        </p:spPr>
        <p:txBody>
          <a:bodyPr/>
          <a:lstStyle/>
          <a:p>
            <a:pPr marL="0" marR="0" lvl="0" indent="0" algn="ctr" defTabSz="914400" rtl="0" eaLnBrk="0" fontAlgn="base" latinLnBrk="0" hangingPunct="0">
              <a:lnSpc>
                <a:spcPct val="100000"/>
              </a:lnSpc>
              <a:spcBef>
                <a:spcPct val="20000"/>
              </a:spcBef>
              <a:spcAft>
                <a:spcPct val="0"/>
              </a:spcAft>
              <a:buClr>
                <a:srgbClr val="000000"/>
              </a:buClr>
              <a:buSzTx/>
              <a:buFont typeface="Symbol" pitchFamily="2" charset="2"/>
              <a:buNone/>
              <a:tabLst/>
              <a:defRPr/>
            </a:pPr>
            <a:r>
              <a:rPr kumimoji="0" lang="nl-NL" sz="1400" b="1"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Wat is een flexibele schil voor IC verpleegkundigen</a:t>
            </a:r>
          </a:p>
          <a:p>
            <a:pPr marL="0" marR="0" lvl="0" indent="0" algn="just" defTabSz="914400" rtl="0" eaLnBrk="0" fontAlgn="base" latinLnBrk="0" hangingPunct="0">
              <a:lnSpc>
                <a:spcPct val="100000"/>
              </a:lnSpc>
              <a:spcBef>
                <a:spcPct val="20000"/>
              </a:spcBef>
              <a:spcAft>
                <a:spcPct val="0"/>
              </a:spcAft>
              <a:buClr>
                <a:srgbClr val="000000"/>
              </a:buClr>
              <a:buSzTx/>
              <a:buFont typeface="Symbol" pitchFamily="2" charset="2"/>
              <a:buNone/>
              <a:tabLst/>
              <a:defRPr/>
            </a:pPr>
            <a:endParaRPr kumimoji="0" lang="nl-NL" sz="14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endParaRPr>
          </a:p>
          <a:p>
            <a:pPr marL="0" marR="0" lvl="0" indent="0" algn="just" defTabSz="914400" rtl="0" eaLnBrk="0" fontAlgn="base" latinLnBrk="0" hangingPunct="0">
              <a:lnSpc>
                <a:spcPct val="100000"/>
              </a:lnSpc>
              <a:spcBef>
                <a:spcPct val="20000"/>
              </a:spcBef>
              <a:spcAft>
                <a:spcPct val="0"/>
              </a:spcAft>
              <a:buClr>
                <a:srgbClr val="000000"/>
              </a:buClr>
              <a:buSzTx/>
              <a:buFont typeface="Symbol" pitchFamily="2" charset="2"/>
              <a:buNone/>
              <a:tabLst/>
              <a:defRPr/>
            </a:pPr>
            <a:r>
              <a:rPr kumimoji="0" lang="nl-NL" sz="14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Een flexibele schil voor IC verpleegkundigen is een flexibele pool vanuit de regio die beschikbaar is om in te springen op een intensive care binnen MONICO. De regionale flexibele schil biedt meer uitdaging, ruimte voor ontwikkeling en creëert kansen voor IC verpleegkundigen, wat mogelijk een gunstig effect heeft op personeelsbehoud.</a:t>
            </a:r>
          </a:p>
          <a:p>
            <a:pPr marL="0" indent="0">
              <a:buNone/>
            </a:pPr>
            <a:endParaRPr lang="nl-NL" dirty="0"/>
          </a:p>
        </p:txBody>
      </p:sp>
    </p:spTree>
    <p:extLst>
      <p:ext uri="{BB962C8B-B14F-4D97-AF65-F5344CB8AC3E}">
        <p14:creationId xmlns:p14="http://schemas.microsoft.com/office/powerpoint/2010/main" val="845258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a:extLst>
              <a:ext uri="{FF2B5EF4-FFF2-40B4-BE49-F238E27FC236}">
                <a16:creationId xmlns:a16="http://schemas.microsoft.com/office/drawing/2014/main" id="{D335C262-EE95-F532-9ED9-2257293727B8}"/>
              </a:ext>
            </a:extLst>
          </p:cNvPr>
          <p:cNvPicPr>
            <a:picLocks noChangeAspect="1"/>
          </p:cNvPicPr>
          <p:nvPr/>
        </p:nvPicPr>
        <p:blipFill>
          <a:blip r:embed="rId2"/>
          <a:stretch>
            <a:fillRect/>
          </a:stretch>
        </p:blipFill>
        <p:spPr>
          <a:xfrm>
            <a:off x="6444208" y="276676"/>
            <a:ext cx="2353260" cy="1024217"/>
          </a:xfrm>
          <a:prstGeom prst="rect">
            <a:avLst/>
          </a:prstGeom>
        </p:spPr>
      </p:pic>
      <p:sp>
        <p:nvSpPr>
          <p:cNvPr id="2" name="Tijdelijke aanduiding voor inhoud 1">
            <a:extLst>
              <a:ext uri="{FF2B5EF4-FFF2-40B4-BE49-F238E27FC236}">
                <a16:creationId xmlns:a16="http://schemas.microsoft.com/office/drawing/2014/main" id="{0BAE1F95-EB6B-307A-291B-6F3A25596E7B}"/>
              </a:ext>
            </a:extLst>
          </p:cNvPr>
          <p:cNvSpPr>
            <a:spLocks noGrp="1"/>
          </p:cNvSpPr>
          <p:nvPr>
            <p:ph idx="1"/>
          </p:nvPr>
        </p:nvSpPr>
        <p:spPr>
          <a:xfrm>
            <a:off x="1575751" y="1707654"/>
            <a:ext cx="7239000" cy="504056"/>
          </a:xfrm>
        </p:spPr>
        <p:txBody>
          <a:bodyPr/>
          <a:lstStyle/>
          <a:p>
            <a:pPr marL="0" indent="0">
              <a:buNone/>
            </a:pPr>
            <a:r>
              <a:rPr lang="nl-NL" sz="1200" dirty="0">
                <a:solidFill>
                  <a:srgbClr val="202124"/>
                </a:solidFill>
                <a:latin typeface="docs-Roboto"/>
              </a:rPr>
              <a:t>Om</a:t>
            </a:r>
            <a:r>
              <a:rPr lang="nl-NL" sz="1200" b="0" i="0" dirty="0">
                <a:solidFill>
                  <a:srgbClr val="202124"/>
                </a:solidFill>
                <a:effectLst/>
                <a:latin typeface="docs-Roboto"/>
              </a:rPr>
              <a:t> inzichtelijk te krijgen welke overwegingen er spelen en welke stappen eventueel nodig zijn om een flexibele schil te realiseren is er binnen MONICO een enquête uitgezet onder alle IC verpleegkundigen.</a:t>
            </a:r>
          </a:p>
          <a:p>
            <a:pPr marL="0" indent="0">
              <a:buNone/>
            </a:pPr>
            <a:endParaRPr lang="nl-NL" sz="1200" dirty="0">
              <a:solidFill>
                <a:srgbClr val="202124"/>
              </a:solidFill>
              <a:latin typeface="docs-Roboto"/>
              <a:cs typeface="Calibri" panose="020F0502020204030204" pitchFamily="34" charset="0"/>
            </a:endParaRPr>
          </a:p>
          <a:p>
            <a:pPr marL="0" indent="0">
              <a:buNone/>
            </a:pPr>
            <a:endParaRPr lang="nl-NL" sz="1400" dirty="0">
              <a:latin typeface="Calibri" panose="020F0502020204030204" pitchFamily="34" charset="0"/>
              <a:cs typeface="Calibri" panose="020F0502020204030204" pitchFamily="34" charset="0"/>
            </a:endParaRPr>
          </a:p>
        </p:txBody>
      </p:sp>
      <p:pic>
        <p:nvPicPr>
          <p:cNvPr id="1028" name="Picture 4" descr="Diagram met antwoorden op het Formulier. Titel van de vraag: 1.      In welk ziekenhuis ben jij werkzaam?. Aantal antwoorden: 238 antwoorden.">
            <a:extLst>
              <a:ext uri="{FF2B5EF4-FFF2-40B4-BE49-F238E27FC236}">
                <a16:creationId xmlns:a16="http://schemas.microsoft.com/office/drawing/2014/main" id="{D18154DD-4FDA-260F-CDB3-022930526C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5751" y="2369452"/>
            <a:ext cx="3851920" cy="153444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Object 8">
            <a:extLst>
              <a:ext uri="{FF2B5EF4-FFF2-40B4-BE49-F238E27FC236}">
                <a16:creationId xmlns:a16="http://schemas.microsoft.com/office/drawing/2014/main" id="{07107E49-49F9-6714-08CC-BF2FAF962588}"/>
              </a:ext>
            </a:extLst>
          </p:cNvPr>
          <p:cNvGraphicFramePr>
            <a:graphicFrameLocks noChangeAspect="1"/>
          </p:cNvGraphicFramePr>
          <p:nvPr>
            <p:extLst>
              <p:ext uri="{D42A27DB-BD31-4B8C-83A1-F6EECF244321}">
                <p14:modId xmlns:p14="http://schemas.microsoft.com/office/powerpoint/2010/main" val="3565436422"/>
              </p:ext>
            </p:extLst>
          </p:nvPr>
        </p:nvGraphicFramePr>
        <p:xfrm>
          <a:off x="5832140" y="2369452"/>
          <a:ext cx="2430463" cy="1836737"/>
        </p:xfrm>
        <a:graphic>
          <a:graphicData uri="http://schemas.openxmlformats.org/presentationml/2006/ole">
            <mc:AlternateContent xmlns:mc="http://schemas.openxmlformats.org/markup-compatibility/2006">
              <mc:Choice xmlns:v="urn:schemas-microsoft-com:vml" Requires="v">
                <p:oleObj name="Worksheet" r:id="rId4" imgW="2430603" imgH="1836523" progId="Excel.Sheet.12">
                  <p:embed/>
                </p:oleObj>
              </mc:Choice>
              <mc:Fallback>
                <p:oleObj name="Worksheet" r:id="rId4" imgW="2430603" imgH="1836523" progId="Excel.Sheet.12">
                  <p:embed/>
                  <p:pic>
                    <p:nvPicPr>
                      <p:cNvPr id="9" name="Object 8">
                        <a:extLst>
                          <a:ext uri="{FF2B5EF4-FFF2-40B4-BE49-F238E27FC236}">
                            <a16:creationId xmlns:a16="http://schemas.microsoft.com/office/drawing/2014/main" id="{07107E49-49F9-6714-08CC-BF2FAF962588}"/>
                          </a:ext>
                        </a:extLst>
                      </p:cNvPr>
                      <p:cNvPicPr/>
                      <p:nvPr/>
                    </p:nvPicPr>
                    <p:blipFill>
                      <a:blip r:embed="rId5"/>
                      <a:stretch>
                        <a:fillRect/>
                      </a:stretch>
                    </p:blipFill>
                    <p:spPr>
                      <a:xfrm>
                        <a:off x="5832140" y="2369452"/>
                        <a:ext cx="2430463" cy="1836737"/>
                      </a:xfrm>
                      <a:prstGeom prst="rect">
                        <a:avLst/>
                      </a:prstGeom>
                    </p:spPr>
                  </p:pic>
                </p:oleObj>
              </mc:Fallback>
            </mc:AlternateContent>
          </a:graphicData>
        </a:graphic>
      </p:graphicFrame>
      <p:sp>
        <p:nvSpPr>
          <p:cNvPr id="10" name="Tekstvak 9">
            <a:extLst>
              <a:ext uri="{FF2B5EF4-FFF2-40B4-BE49-F238E27FC236}">
                <a16:creationId xmlns:a16="http://schemas.microsoft.com/office/drawing/2014/main" id="{B3BB689C-A1D8-5F78-7D8A-21BB1BBD9ED0}"/>
              </a:ext>
            </a:extLst>
          </p:cNvPr>
          <p:cNvSpPr txBox="1"/>
          <p:nvPr/>
        </p:nvSpPr>
        <p:spPr>
          <a:xfrm>
            <a:off x="1403648" y="4659982"/>
            <a:ext cx="7488832" cy="215444"/>
          </a:xfrm>
          <a:prstGeom prst="rect">
            <a:avLst/>
          </a:prstGeom>
          <a:noFill/>
        </p:spPr>
        <p:txBody>
          <a:bodyPr wrap="square" rtlCol="0">
            <a:spAutoFit/>
          </a:bodyPr>
          <a:lstStyle/>
          <a:p>
            <a:r>
              <a:rPr lang="nl-NL" sz="800" dirty="0">
                <a:latin typeface="Calibri" panose="020F0502020204030204" pitchFamily="34" charset="0"/>
                <a:cs typeface="Calibri" panose="020F0502020204030204" pitchFamily="34" charset="0"/>
              </a:rPr>
              <a:t>*Op de IC van Isala werken 20 medium care verpleegkundigen en op de IC van het MST 3. Zij zijn niet in de getallen meegenomen.</a:t>
            </a:r>
          </a:p>
        </p:txBody>
      </p:sp>
    </p:spTree>
    <p:extLst>
      <p:ext uri="{BB962C8B-B14F-4D97-AF65-F5344CB8AC3E}">
        <p14:creationId xmlns:p14="http://schemas.microsoft.com/office/powerpoint/2010/main" val="2078148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a:extLst>
              <a:ext uri="{FF2B5EF4-FFF2-40B4-BE49-F238E27FC236}">
                <a16:creationId xmlns:a16="http://schemas.microsoft.com/office/drawing/2014/main" id="{D335C262-EE95-F532-9ED9-2257293727B8}"/>
              </a:ext>
            </a:extLst>
          </p:cNvPr>
          <p:cNvPicPr>
            <a:picLocks noChangeAspect="1"/>
          </p:cNvPicPr>
          <p:nvPr/>
        </p:nvPicPr>
        <p:blipFill>
          <a:blip r:embed="rId3"/>
          <a:stretch>
            <a:fillRect/>
          </a:stretch>
        </p:blipFill>
        <p:spPr>
          <a:xfrm>
            <a:off x="6444208" y="276676"/>
            <a:ext cx="2353260" cy="1024217"/>
          </a:xfrm>
          <a:prstGeom prst="rect">
            <a:avLst/>
          </a:prstGeom>
        </p:spPr>
      </p:pic>
      <p:pic>
        <p:nvPicPr>
          <p:cNvPr id="3076" name="Picture 4" descr="Diagram met antwoorden op het Formulier. Titel van de vraag: 7. Zou jij willen deelnemen aan de regionale flexibele schil?. Aantal antwoorden: 238 antwoorden.">
            <a:extLst>
              <a:ext uri="{FF2B5EF4-FFF2-40B4-BE49-F238E27FC236}">
                <a16:creationId xmlns:a16="http://schemas.microsoft.com/office/drawing/2014/main" id="{BFE72291-642B-520D-77BD-26B193EA23F8}"/>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1583668" y="1995686"/>
            <a:ext cx="3179632" cy="1337878"/>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Diagram met antwoorden op het Formulier. Titel van de vraag: 8. Welke vorm van inzet heeft jouw voorkeur?. Aantal antwoorden: 238 antwoorden.">
            <a:extLst>
              <a:ext uri="{FF2B5EF4-FFF2-40B4-BE49-F238E27FC236}">
                <a16:creationId xmlns:a16="http://schemas.microsoft.com/office/drawing/2014/main" id="{4C448B7F-530A-99D1-1757-C60AA2A70D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12060" y="1995686"/>
            <a:ext cx="3179632" cy="133809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Object 4">
            <a:extLst>
              <a:ext uri="{FF2B5EF4-FFF2-40B4-BE49-F238E27FC236}">
                <a16:creationId xmlns:a16="http://schemas.microsoft.com/office/drawing/2014/main" id="{CD6C6E46-DE71-4815-A878-8B91C0378DBC}"/>
              </a:ext>
            </a:extLst>
          </p:cNvPr>
          <p:cNvGraphicFramePr>
            <a:graphicFrameLocks noChangeAspect="1"/>
          </p:cNvGraphicFramePr>
          <p:nvPr>
            <p:extLst>
              <p:ext uri="{D42A27DB-BD31-4B8C-83A1-F6EECF244321}">
                <p14:modId xmlns:p14="http://schemas.microsoft.com/office/powerpoint/2010/main" val="7094349"/>
              </p:ext>
            </p:extLst>
          </p:nvPr>
        </p:nvGraphicFramePr>
        <p:xfrm>
          <a:off x="2255115" y="3435846"/>
          <a:ext cx="1836737" cy="922337"/>
        </p:xfrm>
        <a:graphic>
          <a:graphicData uri="http://schemas.openxmlformats.org/presentationml/2006/ole">
            <mc:AlternateContent xmlns:mc="http://schemas.openxmlformats.org/markup-compatibility/2006">
              <mc:Choice xmlns:v="urn:schemas-microsoft-com:vml" Requires="v">
                <p:oleObj name="Worksheet" r:id="rId6" imgW="1836455" imgH="921886" progId="Excel.Sheet.12">
                  <p:embed/>
                </p:oleObj>
              </mc:Choice>
              <mc:Fallback>
                <p:oleObj name="Worksheet" r:id="rId6" imgW="1836455" imgH="921886" progId="Excel.Sheet.12">
                  <p:embed/>
                  <p:pic>
                    <p:nvPicPr>
                      <p:cNvPr id="5" name="Object 4">
                        <a:extLst>
                          <a:ext uri="{FF2B5EF4-FFF2-40B4-BE49-F238E27FC236}">
                            <a16:creationId xmlns:a16="http://schemas.microsoft.com/office/drawing/2014/main" id="{CD6C6E46-DE71-4815-A878-8B91C0378DBC}"/>
                          </a:ext>
                        </a:extLst>
                      </p:cNvPr>
                      <p:cNvPicPr/>
                      <p:nvPr/>
                    </p:nvPicPr>
                    <p:blipFill>
                      <a:blip r:embed="rId7"/>
                      <a:stretch>
                        <a:fillRect/>
                      </a:stretch>
                    </p:blipFill>
                    <p:spPr>
                      <a:xfrm>
                        <a:off x="2255115" y="3435846"/>
                        <a:ext cx="1836737" cy="922337"/>
                      </a:xfrm>
                      <a:prstGeom prst="rect">
                        <a:avLst/>
                      </a:prstGeom>
                    </p:spPr>
                  </p:pic>
                </p:oleObj>
              </mc:Fallback>
            </mc:AlternateContent>
          </a:graphicData>
        </a:graphic>
      </p:graphicFrame>
    </p:spTree>
    <p:extLst>
      <p:ext uri="{BB962C8B-B14F-4D97-AF65-F5344CB8AC3E}">
        <p14:creationId xmlns:p14="http://schemas.microsoft.com/office/powerpoint/2010/main" val="213731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a:extLst>
              <a:ext uri="{FF2B5EF4-FFF2-40B4-BE49-F238E27FC236}">
                <a16:creationId xmlns:a16="http://schemas.microsoft.com/office/drawing/2014/main" id="{D335C262-EE95-F532-9ED9-2257293727B8}"/>
              </a:ext>
            </a:extLst>
          </p:cNvPr>
          <p:cNvPicPr>
            <a:picLocks noChangeAspect="1"/>
          </p:cNvPicPr>
          <p:nvPr/>
        </p:nvPicPr>
        <p:blipFill>
          <a:blip r:embed="rId3"/>
          <a:stretch>
            <a:fillRect/>
          </a:stretch>
        </p:blipFill>
        <p:spPr>
          <a:xfrm>
            <a:off x="6444208" y="276676"/>
            <a:ext cx="2353260" cy="1024217"/>
          </a:xfrm>
          <a:prstGeom prst="rect">
            <a:avLst/>
          </a:prstGeom>
        </p:spPr>
      </p:pic>
      <p:pic>
        <p:nvPicPr>
          <p:cNvPr id="1026" name="Picture 2" descr="Diagram met antwoorden op het Formulier. Titel van de vraag: 9. Randvoorwaarden voor deelname;. Aantal antwoorden: 238 antwoorden.">
            <a:extLst>
              <a:ext uri="{FF2B5EF4-FFF2-40B4-BE49-F238E27FC236}">
                <a16:creationId xmlns:a16="http://schemas.microsoft.com/office/drawing/2014/main" id="{98207139-3E53-FE84-B2CF-16AB5A2172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11660" y="483518"/>
            <a:ext cx="4788532" cy="4500970"/>
          </a:xfrm>
          <a:prstGeom prst="rect">
            <a:avLst/>
          </a:prstGeom>
          <a:noFill/>
          <a:extLst>
            <a:ext uri="{909E8E84-426E-40DD-AFC4-6F175D3DCCD1}">
              <a14:hiddenFill xmlns:a14="http://schemas.microsoft.com/office/drawing/2010/main">
                <a:solidFill>
                  <a:srgbClr val="FFFFFF"/>
                </a:solidFill>
              </a14:hiddenFill>
            </a:ext>
          </a:extLst>
        </p:spPr>
      </p:pic>
      <p:sp>
        <p:nvSpPr>
          <p:cNvPr id="3" name="Ovaal 2">
            <a:extLst>
              <a:ext uri="{FF2B5EF4-FFF2-40B4-BE49-F238E27FC236}">
                <a16:creationId xmlns:a16="http://schemas.microsoft.com/office/drawing/2014/main" id="{D8FEBF60-579C-DEF0-CB49-5F16BE85A4B9}"/>
              </a:ext>
            </a:extLst>
          </p:cNvPr>
          <p:cNvSpPr/>
          <p:nvPr/>
        </p:nvSpPr>
        <p:spPr bwMode="auto">
          <a:xfrm>
            <a:off x="1439652" y="1563638"/>
            <a:ext cx="1368152" cy="180020"/>
          </a:xfrm>
          <a:prstGeom prst="ellipse">
            <a:avLst/>
          </a:prstGeom>
          <a:noFill/>
          <a:ln>
            <a:solidFill>
              <a:srgbClr val="FFFF00"/>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nl-NL" sz="1800" i="0" u="none" strike="noStrike" normalizeH="0" baseline="0">
              <a:ln w="0"/>
              <a:solidFill>
                <a:schemeClr val="accent1"/>
              </a:solidFill>
              <a:effectLst>
                <a:outerShdw blurRad="38100" dist="25400" dir="5400000" algn="ctr" rotWithShape="0">
                  <a:srgbClr val="6E747A">
                    <a:alpha val="43000"/>
                  </a:srgbClr>
                </a:outerShdw>
              </a:effectLst>
              <a:latin typeface="Arial" charset="0"/>
              <a:ea typeface="ＭＳ Ｐゴシック" pitchFamily="34" charset="-128"/>
            </a:endParaRPr>
          </a:p>
        </p:txBody>
      </p:sp>
      <p:sp>
        <p:nvSpPr>
          <p:cNvPr id="4" name="Ovaal 3">
            <a:extLst>
              <a:ext uri="{FF2B5EF4-FFF2-40B4-BE49-F238E27FC236}">
                <a16:creationId xmlns:a16="http://schemas.microsoft.com/office/drawing/2014/main" id="{D95EF1F4-F64E-8FD6-823D-622C569F1DC2}"/>
              </a:ext>
            </a:extLst>
          </p:cNvPr>
          <p:cNvSpPr/>
          <p:nvPr/>
        </p:nvSpPr>
        <p:spPr bwMode="auto">
          <a:xfrm>
            <a:off x="1439652" y="987574"/>
            <a:ext cx="1296144" cy="313319"/>
          </a:xfrm>
          <a:prstGeom prst="ellipse">
            <a:avLst/>
          </a:prstGeom>
          <a:noFill/>
          <a:ln>
            <a:solidFill>
              <a:srgbClr val="FFFF00"/>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nl-NL" sz="1800" b="0" i="0" u="none" strike="noStrike" cap="none" normalizeH="0" baseline="0">
              <a:ln>
                <a:noFill/>
              </a:ln>
              <a:solidFill>
                <a:schemeClr val="tx1"/>
              </a:solidFill>
              <a:effectLst/>
              <a:latin typeface="Arial" charset="0"/>
              <a:ea typeface="ＭＳ Ｐゴシック" pitchFamily="34" charset="-128"/>
            </a:endParaRPr>
          </a:p>
        </p:txBody>
      </p:sp>
    </p:spTree>
    <p:extLst>
      <p:ext uri="{BB962C8B-B14F-4D97-AF65-F5344CB8AC3E}">
        <p14:creationId xmlns:p14="http://schemas.microsoft.com/office/powerpoint/2010/main" val="1621515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a:extLst>
              <a:ext uri="{FF2B5EF4-FFF2-40B4-BE49-F238E27FC236}">
                <a16:creationId xmlns:a16="http://schemas.microsoft.com/office/drawing/2014/main" id="{D335C262-EE95-F532-9ED9-2257293727B8}"/>
              </a:ext>
            </a:extLst>
          </p:cNvPr>
          <p:cNvPicPr>
            <a:picLocks noChangeAspect="1"/>
          </p:cNvPicPr>
          <p:nvPr/>
        </p:nvPicPr>
        <p:blipFill>
          <a:blip r:embed="rId3"/>
          <a:stretch>
            <a:fillRect/>
          </a:stretch>
        </p:blipFill>
        <p:spPr>
          <a:xfrm>
            <a:off x="6444208" y="276676"/>
            <a:ext cx="2353260" cy="1024217"/>
          </a:xfrm>
          <a:prstGeom prst="rect">
            <a:avLst/>
          </a:prstGeom>
        </p:spPr>
      </p:pic>
      <p:sp>
        <p:nvSpPr>
          <p:cNvPr id="3" name="Tekstvak 2">
            <a:extLst>
              <a:ext uri="{FF2B5EF4-FFF2-40B4-BE49-F238E27FC236}">
                <a16:creationId xmlns:a16="http://schemas.microsoft.com/office/drawing/2014/main" id="{45931496-EFF2-E6EC-E443-B9E2EAEC8DC2}"/>
              </a:ext>
            </a:extLst>
          </p:cNvPr>
          <p:cNvSpPr txBox="1"/>
          <p:nvPr/>
        </p:nvSpPr>
        <p:spPr>
          <a:xfrm>
            <a:off x="1835696" y="1743658"/>
            <a:ext cx="6511468" cy="3841052"/>
          </a:xfrm>
          <a:prstGeom prst="rect">
            <a:avLst/>
          </a:prstGeom>
          <a:noFill/>
        </p:spPr>
        <p:txBody>
          <a:bodyPr wrap="square">
            <a:spAutoFit/>
          </a:bodyPr>
          <a:lstStyle/>
          <a:p>
            <a:pPr marL="0" marR="0" lvl="0" indent="0" algn="ctr" defTabSz="914400" rtl="0" eaLnBrk="0" fontAlgn="base" latinLnBrk="0" hangingPunct="0">
              <a:lnSpc>
                <a:spcPct val="100000"/>
              </a:lnSpc>
              <a:spcBef>
                <a:spcPct val="20000"/>
              </a:spcBef>
              <a:spcAft>
                <a:spcPct val="0"/>
              </a:spcAft>
              <a:buClr>
                <a:srgbClr val="000000"/>
              </a:buClr>
              <a:buSzTx/>
              <a:buFont typeface="Symbol" pitchFamily="2" charset="2"/>
              <a:buNone/>
              <a:tabLst/>
              <a:defRPr/>
            </a:pPr>
            <a:r>
              <a:rPr kumimoji="0" lang="nl-NL" sz="1400" b="0" i="0" u="sng"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Vervolg stappen</a:t>
            </a:r>
            <a:r>
              <a:rPr kumimoji="0" lang="nl-NL" sz="14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a:t>
            </a:r>
          </a:p>
          <a:p>
            <a:pPr marL="0" marR="0" lvl="0" indent="0" algn="ctr" defTabSz="914400" rtl="0" eaLnBrk="0" fontAlgn="base" latinLnBrk="0" hangingPunct="0">
              <a:lnSpc>
                <a:spcPct val="100000"/>
              </a:lnSpc>
              <a:spcBef>
                <a:spcPct val="20000"/>
              </a:spcBef>
              <a:spcAft>
                <a:spcPct val="0"/>
              </a:spcAft>
              <a:buClr>
                <a:srgbClr val="000000"/>
              </a:buClr>
              <a:buSzTx/>
              <a:buFont typeface="Symbol" pitchFamily="2" charset="2"/>
              <a:buNone/>
              <a:tabLst/>
              <a:defRPr/>
            </a:pPr>
            <a:endParaRPr kumimoji="0" lang="nl-NL" sz="14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endParaRPr>
          </a:p>
          <a:p>
            <a:pPr marL="285750" marR="0" lvl="0" indent="-285750" algn="just" defTabSz="914400" rtl="0" eaLnBrk="0" fontAlgn="base" latinLnBrk="0" hangingPunct="0">
              <a:lnSpc>
                <a:spcPct val="100000"/>
              </a:lnSpc>
              <a:spcBef>
                <a:spcPct val="20000"/>
              </a:spcBef>
              <a:spcAft>
                <a:spcPct val="0"/>
              </a:spcAft>
              <a:buClr>
                <a:srgbClr val="000000"/>
              </a:buClr>
              <a:buSzTx/>
              <a:buFontTx/>
              <a:buChar char="-"/>
              <a:tabLst/>
              <a:defRPr/>
            </a:pPr>
            <a:r>
              <a:rPr kumimoji="0" lang="nl-NL" sz="14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Inventariseren welke IC-verpleegkundigen willen deelnemen. We starten met 1 IC-verpleegkundige uit elk ziekenhuis. </a:t>
            </a:r>
          </a:p>
          <a:p>
            <a:pPr marL="285750" marR="0" lvl="0" indent="-285750" algn="just" defTabSz="914400" rtl="0" eaLnBrk="0" fontAlgn="base" latinLnBrk="0" hangingPunct="0">
              <a:lnSpc>
                <a:spcPct val="100000"/>
              </a:lnSpc>
              <a:spcBef>
                <a:spcPct val="20000"/>
              </a:spcBef>
              <a:spcAft>
                <a:spcPct val="0"/>
              </a:spcAft>
              <a:buClr>
                <a:srgbClr val="000000"/>
              </a:buClr>
              <a:buSzTx/>
              <a:buFontTx/>
              <a:buChar char="-"/>
              <a:tabLst/>
              <a:defRPr/>
            </a:pPr>
            <a:r>
              <a:rPr kumimoji="0" lang="nl-NL" sz="14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Tijdens de pilotfase: een app-groep op met alle afdelingshoofden en IC-verpleegkundigen die deelnemen. </a:t>
            </a:r>
          </a:p>
          <a:p>
            <a:pPr marL="285750" marR="0" lvl="0" indent="-285750" algn="just" defTabSz="914400" rtl="0" eaLnBrk="0" fontAlgn="base" latinLnBrk="0" hangingPunct="0">
              <a:lnSpc>
                <a:spcPct val="100000"/>
              </a:lnSpc>
              <a:spcBef>
                <a:spcPct val="20000"/>
              </a:spcBef>
              <a:spcAft>
                <a:spcPct val="0"/>
              </a:spcAft>
              <a:buClr>
                <a:srgbClr val="000000"/>
              </a:buClr>
              <a:buSzTx/>
              <a:buFontTx/>
              <a:buChar char="-"/>
              <a:tabLst/>
              <a:defRPr/>
            </a:pPr>
            <a:r>
              <a:rPr lang="nl-NL" sz="1400"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Geen inwerkperiode, echter blijft het maatwerk.</a:t>
            </a:r>
          </a:p>
          <a:p>
            <a:pPr marL="285750" marR="0" lvl="0" indent="-285750" algn="just" defTabSz="914400" rtl="0" eaLnBrk="0" fontAlgn="base" latinLnBrk="0" hangingPunct="0">
              <a:lnSpc>
                <a:spcPct val="100000"/>
              </a:lnSpc>
              <a:spcBef>
                <a:spcPct val="20000"/>
              </a:spcBef>
              <a:spcAft>
                <a:spcPct val="0"/>
              </a:spcAft>
              <a:buClr>
                <a:srgbClr val="000000"/>
              </a:buClr>
              <a:buSzTx/>
              <a:buFontTx/>
              <a:buChar char="-"/>
              <a:tabLst/>
              <a:defRPr/>
            </a:pPr>
            <a:r>
              <a:rPr kumimoji="0" lang="nl-NL" sz="14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Pilot</a:t>
            </a:r>
            <a:r>
              <a:rPr lang="nl-NL" sz="1400"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fase:  </a:t>
            </a:r>
          </a:p>
          <a:p>
            <a:pPr marL="285750" marR="0" lvl="0" indent="-285750" algn="just" defTabSz="914400" rtl="0" eaLnBrk="0" fontAlgn="base" latinLnBrk="0" hangingPunct="0">
              <a:lnSpc>
                <a:spcPct val="100000"/>
              </a:lnSpc>
              <a:spcBef>
                <a:spcPct val="20000"/>
              </a:spcBef>
              <a:spcAft>
                <a:spcPct val="0"/>
              </a:spcAft>
              <a:buClr>
                <a:srgbClr val="000000"/>
              </a:buClr>
              <a:buSzTx/>
              <a:buFont typeface="Wingdings" panose="05000000000000000000" pitchFamily="2" charset="2"/>
              <a:buChar char="§"/>
              <a:tabLst/>
              <a:defRPr/>
            </a:pPr>
            <a:r>
              <a:rPr lang="nl-NL" sz="1400"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streven om te starten september/ oktober 2024</a:t>
            </a:r>
          </a:p>
          <a:p>
            <a:pPr marL="285750" marR="0" lvl="0" indent="-285750" algn="just" defTabSz="914400" rtl="0" eaLnBrk="0" fontAlgn="base" latinLnBrk="0" hangingPunct="0">
              <a:lnSpc>
                <a:spcPct val="100000"/>
              </a:lnSpc>
              <a:spcBef>
                <a:spcPct val="20000"/>
              </a:spcBef>
              <a:spcAft>
                <a:spcPct val="0"/>
              </a:spcAft>
              <a:buClr>
                <a:srgbClr val="000000"/>
              </a:buClr>
              <a:buSzTx/>
              <a:buFont typeface="Wingdings" panose="05000000000000000000" pitchFamily="2" charset="2"/>
              <a:buChar char="§"/>
              <a:tabLst/>
              <a:defRPr/>
            </a:pPr>
            <a:r>
              <a:rPr lang="nl-NL" sz="1400"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evalueren na 10 diensten</a:t>
            </a:r>
          </a:p>
          <a:p>
            <a:pPr marL="285750" marR="0" lvl="0" indent="-285750" algn="just" defTabSz="914400" rtl="0" eaLnBrk="0" fontAlgn="base" latinLnBrk="0" hangingPunct="0">
              <a:lnSpc>
                <a:spcPct val="100000"/>
              </a:lnSpc>
              <a:spcBef>
                <a:spcPct val="20000"/>
              </a:spcBef>
              <a:spcAft>
                <a:spcPct val="0"/>
              </a:spcAft>
              <a:buClr>
                <a:srgbClr val="000000"/>
              </a:buClr>
              <a:buSzTx/>
              <a:buFont typeface="Wingdings" panose="05000000000000000000" pitchFamily="2" charset="2"/>
              <a:buChar char="§"/>
              <a:tabLst/>
              <a:defRPr/>
            </a:pPr>
            <a:r>
              <a:rPr lang="nl-NL" sz="1400"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tussentijds evalueren is altijd mogelijk</a:t>
            </a:r>
          </a:p>
          <a:p>
            <a:pPr marL="285750" marR="0" lvl="0" indent="-285750" algn="just" defTabSz="914400" rtl="0" eaLnBrk="0" fontAlgn="base" latinLnBrk="0" hangingPunct="0">
              <a:lnSpc>
                <a:spcPct val="100000"/>
              </a:lnSpc>
              <a:spcBef>
                <a:spcPct val="20000"/>
              </a:spcBef>
              <a:spcAft>
                <a:spcPct val="0"/>
              </a:spcAft>
              <a:buClr>
                <a:srgbClr val="000000"/>
              </a:buClr>
              <a:buSzTx/>
              <a:buFontTx/>
              <a:buChar char="-"/>
              <a:tabLst/>
              <a:defRPr/>
            </a:pPr>
            <a:endParaRPr lang="nl-NL" sz="1400" kern="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R="0" lvl="0" algn="just" defTabSz="914400" rtl="0" eaLnBrk="0" fontAlgn="base" latinLnBrk="0" hangingPunct="0">
              <a:lnSpc>
                <a:spcPct val="100000"/>
              </a:lnSpc>
              <a:spcBef>
                <a:spcPct val="20000"/>
              </a:spcBef>
              <a:spcAft>
                <a:spcPct val="0"/>
              </a:spcAft>
              <a:buClr>
                <a:srgbClr val="000000"/>
              </a:buClr>
              <a:buSzTx/>
              <a:tabLst/>
              <a:defRPr/>
            </a:pPr>
            <a:endParaRPr kumimoji="0" lang="nl-NL" sz="14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endParaRPr>
          </a:p>
          <a:p>
            <a:pPr marL="285750" marR="0" lvl="0" indent="-285750" algn="just" defTabSz="914400" rtl="0" eaLnBrk="0" fontAlgn="base" latinLnBrk="0" hangingPunct="0">
              <a:lnSpc>
                <a:spcPct val="100000"/>
              </a:lnSpc>
              <a:spcBef>
                <a:spcPct val="20000"/>
              </a:spcBef>
              <a:spcAft>
                <a:spcPct val="0"/>
              </a:spcAft>
              <a:buClr>
                <a:srgbClr val="000000"/>
              </a:buClr>
              <a:buSzTx/>
              <a:buFontTx/>
              <a:buChar char="-"/>
              <a:tabLst/>
              <a:defRPr/>
            </a:pPr>
            <a:endParaRPr kumimoji="0" lang="nl-NL" sz="14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endParaRPr>
          </a:p>
          <a:p>
            <a:pPr marL="285750" marR="0" lvl="0" indent="-285750" algn="just" defTabSz="914400" rtl="0" eaLnBrk="0" fontAlgn="base" latinLnBrk="0" hangingPunct="0">
              <a:lnSpc>
                <a:spcPct val="100000"/>
              </a:lnSpc>
              <a:spcBef>
                <a:spcPct val="20000"/>
              </a:spcBef>
              <a:spcAft>
                <a:spcPct val="0"/>
              </a:spcAft>
              <a:buClr>
                <a:srgbClr val="000000"/>
              </a:buClr>
              <a:buSzTx/>
              <a:buFontTx/>
              <a:buChar char="-"/>
              <a:tabLst/>
              <a:defRPr/>
            </a:pPr>
            <a:endParaRPr kumimoji="0" lang="nl-NL" sz="14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348613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a:extLst>
              <a:ext uri="{FF2B5EF4-FFF2-40B4-BE49-F238E27FC236}">
                <a16:creationId xmlns:a16="http://schemas.microsoft.com/office/drawing/2014/main" id="{D335C262-EE95-F532-9ED9-2257293727B8}"/>
              </a:ext>
            </a:extLst>
          </p:cNvPr>
          <p:cNvPicPr>
            <a:picLocks noChangeAspect="1"/>
          </p:cNvPicPr>
          <p:nvPr/>
        </p:nvPicPr>
        <p:blipFill>
          <a:blip r:embed="rId3"/>
          <a:stretch>
            <a:fillRect/>
          </a:stretch>
        </p:blipFill>
        <p:spPr>
          <a:xfrm>
            <a:off x="6444208" y="276676"/>
            <a:ext cx="2353260" cy="1024217"/>
          </a:xfrm>
          <a:prstGeom prst="rect">
            <a:avLst/>
          </a:prstGeom>
        </p:spPr>
      </p:pic>
      <p:sp>
        <p:nvSpPr>
          <p:cNvPr id="3" name="Tekstvak 2">
            <a:extLst>
              <a:ext uri="{FF2B5EF4-FFF2-40B4-BE49-F238E27FC236}">
                <a16:creationId xmlns:a16="http://schemas.microsoft.com/office/drawing/2014/main" id="{45931496-EFF2-E6EC-E443-B9E2EAEC8DC2}"/>
              </a:ext>
            </a:extLst>
          </p:cNvPr>
          <p:cNvSpPr txBox="1"/>
          <p:nvPr/>
        </p:nvSpPr>
        <p:spPr>
          <a:xfrm>
            <a:off x="1835696" y="1743658"/>
            <a:ext cx="6511468" cy="3065455"/>
          </a:xfrm>
          <a:prstGeom prst="rect">
            <a:avLst/>
          </a:prstGeom>
          <a:noFill/>
        </p:spPr>
        <p:txBody>
          <a:bodyPr wrap="square">
            <a:spAutoFit/>
          </a:bodyPr>
          <a:lstStyle/>
          <a:p>
            <a:pPr marL="0" marR="0" lvl="0" indent="0" algn="ctr" defTabSz="914400" rtl="0" eaLnBrk="0" fontAlgn="base" latinLnBrk="0" hangingPunct="0">
              <a:lnSpc>
                <a:spcPct val="100000"/>
              </a:lnSpc>
              <a:spcBef>
                <a:spcPct val="20000"/>
              </a:spcBef>
              <a:spcAft>
                <a:spcPct val="0"/>
              </a:spcAft>
              <a:buClr>
                <a:srgbClr val="000000"/>
              </a:buClr>
              <a:buSzTx/>
              <a:buFont typeface="Symbol" pitchFamily="2" charset="2"/>
              <a:buNone/>
              <a:tabLst/>
              <a:defRPr/>
            </a:pPr>
            <a:r>
              <a:rPr kumimoji="0" lang="nl-NL" sz="1400" b="0" i="0" u="sng"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Vergoeding</a:t>
            </a:r>
            <a:r>
              <a:rPr kumimoji="0" lang="nl-NL" sz="14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rPr>
              <a:t>:</a:t>
            </a:r>
          </a:p>
          <a:p>
            <a:pPr marL="0" marR="0" lvl="0" indent="0" algn="ctr" defTabSz="914400" rtl="0" eaLnBrk="0" fontAlgn="base" latinLnBrk="0" hangingPunct="0">
              <a:lnSpc>
                <a:spcPct val="100000"/>
              </a:lnSpc>
              <a:spcBef>
                <a:spcPct val="20000"/>
              </a:spcBef>
              <a:spcAft>
                <a:spcPct val="0"/>
              </a:spcAft>
              <a:buClr>
                <a:srgbClr val="000000"/>
              </a:buClr>
              <a:buSzTx/>
              <a:buFont typeface="Symbol" pitchFamily="2" charset="2"/>
              <a:buNone/>
              <a:tabLst/>
              <a:defRPr/>
            </a:pPr>
            <a:endParaRPr kumimoji="0" lang="nl-NL" sz="14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endParaRPr>
          </a:p>
          <a:p>
            <a:pPr marL="285750" marR="0" lvl="0" indent="-285750" algn="just" defTabSz="914400" rtl="0" eaLnBrk="0" fontAlgn="base" latinLnBrk="0" hangingPunct="0">
              <a:lnSpc>
                <a:spcPct val="100000"/>
              </a:lnSpc>
              <a:spcBef>
                <a:spcPct val="20000"/>
              </a:spcBef>
              <a:spcAft>
                <a:spcPct val="0"/>
              </a:spcAft>
              <a:buClr>
                <a:srgbClr val="000000"/>
              </a:buClr>
              <a:buSzTx/>
              <a:buFontTx/>
              <a:buChar char="-"/>
              <a:tabLst/>
              <a:defRPr/>
            </a:pPr>
            <a:r>
              <a:rPr lang="nl-NL" sz="1400"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Vergoeding conform verschoven dienst op een vrije dag (175%)</a:t>
            </a:r>
          </a:p>
          <a:p>
            <a:pPr marL="285750" marR="0" lvl="0" indent="-285750" algn="just" defTabSz="914400" rtl="0" eaLnBrk="0" fontAlgn="base" latinLnBrk="0" hangingPunct="0">
              <a:lnSpc>
                <a:spcPct val="100000"/>
              </a:lnSpc>
              <a:spcBef>
                <a:spcPct val="20000"/>
              </a:spcBef>
              <a:spcAft>
                <a:spcPct val="0"/>
              </a:spcAft>
              <a:buClr>
                <a:srgbClr val="000000"/>
              </a:buClr>
              <a:buSzTx/>
              <a:buFontTx/>
              <a:buChar char="-"/>
              <a:tabLst/>
              <a:defRPr/>
            </a:pPr>
            <a:r>
              <a:rPr lang="nl-NL" sz="1400"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Je voert in jouw eigen ziekenhuis de daadwerkelijke gereden kilometers in (0,23 per km). De daadwerkelijk gereden kilometers worden </a:t>
            </a:r>
            <a:r>
              <a:rPr lang="nl-NL" sz="1400" kern="0">
                <a:solidFill>
                  <a:srgbClr val="000000"/>
                </a:solidFill>
                <a:latin typeface="Calibri" panose="020F0502020204030204" pitchFamily="34" charset="0"/>
                <a:ea typeface="Times New Roman" panose="02020603050405020304" pitchFamily="18" charset="0"/>
                <a:cs typeface="Calibri" panose="020F0502020204030204" pitchFamily="34" charset="0"/>
              </a:rPr>
              <a:t>volledig vergoed.</a:t>
            </a:r>
            <a:endParaRPr lang="nl-NL" sz="1400" kern="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285750" marR="0" lvl="0" indent="-285750" algn="just" defTabSz="914400" rtl="0" eaLnBrk="0" fontAlgn="base" latinLnBrk="0" hangingPunct="0">
              <a:lnSpc>
                <a:spcPct val="100000"/>
              </a:lnSpc>
              <a:spcBef>
                <a:spcPct val="20000"/>
              </a:spcBef>
              <a:spcAft>
                <a:spcPct val="0"/>
              </a:spcAft>
              <a:buClr>
                <a:srgbClr val="000000"/>
              </a:buClr>
              <a:buSzTx/>
              <a:buFontTx/>
              <a:buChar char="-"/>
              <a:tabLst/>
              <a:defRPr/>
            </a:pPr>
            <a:endParaRPr lang="nl-NL" sz="1400" kern="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285750" marR="0" lvl="0" indent="-285750" algn="just" defTabSz="914400" rtl="0" eaLnBrk="0" fontAlgn="base" latinLnBrk="0" hangingPunct="0">
              <a:lnSpc>
                <a:spcPct val="100000"/>
              </a:lnSpc>
              <a:spcBef>
                <a:spcPct val="20000"/>
              </a:spcBef>
              <a:spcAft>
                <a:spcPct val="0"/>
              </a:spcAft>
              <a:buClr>
                <a:srgbClr val="000000"/>
              </a:buClr>
              <a:buSzTx/>
              <a:buFontTx/>
              <a:buChar char="-"/>
              <a:tabLst/>
              <a:defRPr/>
            </a:pPr>
            <a:r>
              <a:rPr lang="nl-NL" sz="1400" kern="0" dirty="0">
                <a:solidFill>
                  <a:srgbClr val="000000"/>
                </a:solidFill>
                <a:latin typeface="Calibri" panose="020F0502020204030204" pitchFamily="34" charset="0"/>
                <a:ea typeface="Times New Roman" panose="02020603050405020304" pitchFamily="18" charset="0"/>
                <a:cs typeface="Calibri" panose="020F0502020204030204" pitchFamily="34" charset="0"/>
              </a:rPr>
              <a:t>Er komt een standaard formulier om de declaratie op te kunnen stellen voor regionale flexibele schil. 	</a:t>
            </a:r>
          </a:p>
          <a:p>
            <a:pPr marL="285750" marR="0" lvl="0" indent="-285750" algn="just" defTabSz="914400" rtl="0" eaLnBrk="0" fontAlgn="base" latinLnBrk="0" hangingPunct="0">
              <a:lnSpc>
                <a:spcPct val="100000"/>
              </a:lnSpc>
              <a:spcBef>
                <a:spcPct val="20000"/>
              </a:spcBef>
              <a:spcAft>
                <a:spcPct val="0"/>
              </a:spcAft>
              <a:buClr>
                <a:srgbClr val="000000"/>
              </a:buClr>
              <a:buSzTx/>
              <a:buFontTx/>
              <a:buChar char="-"/>
              <a:tabLst/>
              <a:defRPr/>
            </a:pPr>
            <a:endParaRPr lang="nl-NL" sz="1400" kern="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R="0" lvl="0" algn="just" defTabSz="914400" rtl="0" eaLnBrk="0" fontAlgn="base" latinLnBrk="0" hangingPunct="0">
              <a:lnSpc>
                <a:spcPct val="100000"/>
              </a:lnSpc>
              <a:spcBef>
                <a:spcPct val="20000"/>
              </a:spcBef>
              <a:spcAft>
                <a:spcPct val="0"/>
              </a:spcAft>
              <a:buClr>
                <a:srgbClr val="000000"/>
              </a:buClr>
              <a:buSzTx/>
              <a:tabLst/>
              <a:defRPr/>
            </a:pPr>
            <a:endParaRPr kumimoji="0" lang="nl-NL" sz="14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endParaRPr>
          </a:p>
          <a:p>
            <a:pPr marL="285750" marR="0" lvl="0" indent="-285750" algn="just" defTabSz="914400" rtl="0" eaLnBrk="0" fontAlgn="base" latinLnBrk="0" hangingPunct="0">
              <a:lnSpc>
                <a:spcPct val="100000"/>
              </a:lnSpc>
              <a:spcBef>
                <a:spcPct val="20000"/>
              </a:spcBef>
              <a:spcAft>
                <a:spcPct val="0"/>
              </a:spcAft>
              <a:buClr>
                <a:srgbClr val="000000"/>
              </a:buClr>
              <a:buSzTx/>
              <a:buFontTx/>
              <a:buChar char="-"/>
              <a:tabLst/>
              <a:defRPr/>
            </a:pPr>
            <a:endParaRPr kumimoji="0" lang="nl-NL" sz="14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endParaRPr>
          </a:p>
          <a:p>
            <a:pPr marL="285750" marR="0" lvl="0" indent="-285750" algn="just" defTabSz="914400" rtl="0" eaLnBrk="0" fontAlgn="base" latinLnBrk="0" hangingPunct="0">
              <a:lnSpc>
                <a:spcPct val="100000"/>
              </a:lnSpc>
              <a:spcBef>
                <a:spcPct val="20000"/>
              </a:spcBef>
              <a:spcAft>
                <a:spcPct val="0"/>
              </a:spcAft>
              <a:buClr>
                <a:srgbClr val="000000"/>
              </a:buClr>
              <a:buSzTx/>
              <a:buFontTx/>
              <a:buChar char="-"/>
              <a:tabLst/>
              <a:defRPr/>
            </a:pPr>
            <a:endParaRPr kumimoji="0" lang="nl-NL" sz="1400" b="0" i="0" u="none" strike="noStrike" kern="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479335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a:extLst>
              <a:ext uri="{FF2B5EF4-FFF2-40B4-BE49-F238E27FC236}">
                <a16:creationId xmlns:a16="http://schemas.microsoft.com/office/drawing/2014/main" id="{D335C262-EE95-F532-9ED9-2257293727B8}"/>
              </a:ext>
            </a:extLst>
          </p:cNvPr>
          <p:cNvPicPr>
            <a:picLocks noChangeAspect="1"/>
          </p:cNvPicPr>
          <p:nvPr/>
        </p:nvPicPr>
        <p:blipFill>
          <a:blip r:embed="rId3"/>
          <a:stretch>
            <a:fillRect/>
          </a:stretch>
        </p:blipFill>
        <p:spPr>
          <a:xfrm>
            <a:off x="6444208" y="276676"/>
            <a:ext cx="2353260" cy="1024217"/>
          </a:xfrm>
          <a:prstGeom prst="rect">
            <a:avLst/>
          </a:prstGeom>
        </p:spPr>
      </p:pic>
      <p:pic>
        <p:nvPicPr>
          <p:cNvPr id="2" name="Afbeelding 1">
            <a:extLst>
              <a:ext uri="{FF2B5EF4-FFF2-40B4-BE49-F238E27FC236}">
                <a16:creationId xmlns:a16="http://schemas.microsoft.com/office/drawing/2014/main" id="{40FFC1CC-D8F9-1569-F7BB-4517ADC1FE51}"/>
              </a:ext>
            </a:extLst>
          </p:cNvPr>
          <p:cNvPicPr>
            <a:picLocks noChangeAspect="1"/>
          </p:cNvPicPr>
          <p:nvPr/>
        </p:nvPicPr>
        <p:blipFill>
          <a:blip r:embed="rId4"/>
          <a:stretch>
            <a:fillRect/>
          </a:stretch>
        </p:blipFill>
        <p:spPr>
          <a:xfrm>
            <a:off x="1979712" y="479724"/>
            <a:ext cx="3550466" cy="4184051"/>
          </a:xfrm>
          <a:prstGeom prst="rect">
            <a:avLst/>
          </a:prstGeom>
        </p:spPr>
      </p:pic>
      <p:sp>
        <p:nvSpPr>
          <p:cNvPr id="3" name="Tekstvak 2">
            <a:extLst>
              <a:ext uri="{FF2B5EF4-FFF2-40B4-BE49-F238E27FC236}">
                <a16:creationId xmlns:a16="http://schemas.microsoft.com/office/drawing/2014/main" id="{9D8D3769-B4A8-3684-2248-2F711FEADE5C}"/>
              </a:ext>
            </a:extLst>
          </p:cNvPr>
          <p:cNvSpPr txBox="1"/>
          <p:nvPr/>
        </p:nvSpPr>
        <p:spPr>
          <a:xfrm>
            <a:off x="5652120" y="3975906"/>
            <a:ext cx="3348372" cy="338554"/>
          </a:xfrm>
          <a:prstGeom prst="rect">
            <a:avLst/>
          </a:prstGeom>
          <a:noFill/>
        </p:spPr>
        <p:txBody>
          <a:bodyPr wrap="square" rtlCol="0">
            <a:spAutoFit/>
          </a:bodyPr>
          <a:lstStyle/>
          <a:p>
            <a:r>
              <a:rPr lang="nl-NL" sz="1600" dirty="0">
                <a:solidFill>
                  <a:schemeClr val="bg1">
                    <a:lumMod val="50000"/>
                  </a:schemeClr>
                </a:solidFill>
                <a:latin typeface="Calibri" panose="020F0502020204030204" pitchFamily="34" charset="0"/>
                <a:cs typeface="Calibri" panose="020F0502020204030204" pitchFamily="34" charset="0"/>
              </a:rPr>
              <a:t>verenigingmonico@gmail.com</a:t>
            </a:r>
          </a:p>
        </p:txBody>
      </p:sp>
    </p:spTree>
    <p:extLst>
      <p:ext uri="{BB962C8B-B14F-4D97-AF65-F5344CB8AC3E}">
        <p14:creationId xmlns:p14="http://schemas.microsoft.com/office/powerpoint/2010/main" val="1421678731"/>
      </p:ext>
    </p:extLst>
  </p:cSld>
  <p:clrMapOvr>
    <a:masterClrMapping/>
  </p:clrMapOvr>
</p:sld>
</file>

<file path=ppt/theme/theme1.xml><?xml version="1.0" encoding="utf-8"?>
<a:theme xmlns:a="http://schemas.openxmlformats.org/drawingml/2006/main" name="gelre_ICU2008">
  <a:themeElements>
    <a:clrScheme name="">
      <a:dk1>
        <a:srgbClr val="777777"/>
      </a:dk1>
      <a:lt1>
        <a:srgbClr val="6600FF"/>
      </a:lt1>
      <a:dk2>
        <a:srgbClr val="00279F"/>
      </a:dk2>
      <a:lt2>
        <a:srgbClr val="FFCC00"/>
      </a:lt2>
      <a:accent1>
        <a:srgbClr val="0066FF"/>
      </a:accent1>
      <a:accent2>
        <a:srgbClr val="339933"/>
      </a:accent2>
      <a:accent3>
        <a:srgbClr val="AAACCD"/>
      </a:accent3>
      <a:accent4>
        <a:srgbClr val="5600DA"/>
      </a:accent4>
      <a:accent5>
        <a:srgbClr val="AAB8FF"/>
      </a:accent5>
      <a:accent6>
        <a:srgbClr val="2D8A2D"/>
      </a:accent6>
      <a:hlink>
        <a:srgbClr val="CC3300"/>
      </a:hlink>
      <a:folHlink>
        <a:srgbClr val="6600CC"/>
      </a:folHlink>
    </a:clrScheme>
    <a:fontScheme name="gelre_ICU2008">
      <a:majorFont>
        <a:latin typeface="Arial"/>
        <a:ea typeface="ＭＳ Ｐゴシック"/>
        <a:cs typeface=""/>
      </a:majorFont>
      <a:minorFont>
        <a:latin typeface="Arial"/>
        <a:ea typeface="ＭＳ Ｐゴシック"/>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ea typeface="ＭＳ Ｐゴシック" pitchFamily="34" charset="-128"/>
          </a:defRPr>
        </a:defPPr>
      </a:lstStyle>
    </a:lnDef>
  </a:objectDefaults>
  <a:extraClrSchemeLst>
    <a:extraClrScheme>
      <a:clrScheme name="gelre_ICU2008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gelre_ICU2008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gelre_ICU2008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gelre_ICU2008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gelre_ICU2008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gelre_ICU2008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gelre_ICU2008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gelre_ICU2008 8">
        <a:dk1>
          <a:srgbClr val="777777"/>
        </a:dk1>
        <a:lt1>
          <a:srgbClr val="FFFFFF"/>
        </a:lt1>
        <a:dk2>
          <a:srgbClr val="00279F"/>
        </a:dk2>
        <a:lt2>
          <a:srgbClr val="FAFD00"/>
        </a:lt2>
        <a:accent1>
          <a:srgbClr val="0066FF"/>
        </a:accent1>
        <a:accent2>
          <a:srgbClr val="339933"/>
        </a:accent2>
        <a:accent3>
          <a:srgbClr val="AAACCD"/>
        </a:accent3>
        <a:accent4>
          <a:srgbClr val="DADADA"/>
        </a:accent4>
        <a:accent5>
          <a:srgbClr val="AAB8FF"/>
        </a:accent5>
        <a:accent6>
          <a:srgbClr val="2D8A2D"/>
        </a:accent6>
        <a:hlink>
          <a:srgbClr val="CC3300"/>
        </a:hlink>
        <a:folHlink>
          <a:srgbClr val="6600CC"/>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8319</TotalTime>
  <Words>487</Words>
  <Application>Microsoft Office PowerPoint</Application>
  <PresentationFormat>Diavoorstelling (16:9)</PresentationFormat>
  <Paragraphs>36</Paragraphs>
  <Slides>8</Slides>
  <Notes>5</Notes>
  <HiddenSlides>0</HiddenSlides>
  <MMClips>0</MMClips>
  <ScaleCrop>false</ScaleCrop>
  <HeadingPairs>
    <vt:vector size="8" baseType="variant">
      <vt:variant>
        <vt:lpstr>Gebruikte lettertypen</vt:lpstr>
      </vt:variant>
      <vt:variant>
        <vt:i4>8</vt:i4>
      </vt:variant>
      <vt:variant>
        <vt:lpstr>Thema</vt:lpstr>
      </vt:variant>
      <vt:variant>
        <vt:i4>1</vt:i4>
      </vt:variant>
      <vt:variant>
        <vt:lpstr>Ingesloten OLE-bronprogramma's</vt:lpstr>
      </vt:variant>
      <vt:variant>
        <vt:i4>1</vt:i4>
      </vt:variant>
      <vt:variant>
        <vt:lpstr>Diatitels</vt:lpstr>
      </vt:variant>
      <vt:variant>
        <vt:i4>8</vt:i4>
      </vt:variant>
    </vt:vector>
  </HeadingPairs>
  <TitlesOfParts>
    <vt:vector size="18" baseType="lpstr">
      <vt:lpstr>Batang</vt:lpstr>
      <vt:lpstr>Arial</vt:lpstr>
      <vt:lpstr>Arial Narrow</vt:lpstr>
      <vt:lpstr>Calibri</vt:lpstr>
      <vt:lpstr>docs-Roboto</vt:lpstr>
      <vt:lpstr>Symbol</vt:lpstr>
      <vt:lpstr>Times New Roman</vt:lpstr>
      <vt:lpstr>Wingdings</vt:lpstr>
      <vt:lpstr>gelre_ICU2008</vt:lpstr>
      <vt:lpstr>Worksheet</vt:lpstr>
      <vt:lpstr> Regionale flexibele schil </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Gelre Ziekenhuizen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Implementation strategy of the CAM ICU</dc:title>
  <dc:creator>Spronk</dc:creator>
  <cp:lastModifiedBy>Monico MOHS</cp:lastModifiedBy>
  <cp:revision>274</cp:revision>
  <cp:lastPrinted>2020-03-04T19:15:52Z</cp:lastPrinted>
  <dcterms:created xsi:type="dcterms:W3CDTF">2008-10-24T09:24:58Z</dcterms:created>
  <dcterms:modified xsi:type="dcterms:W3CDTF">2024-05-27T06:53:28Z</dcterms:modified>
</cp:coreProperties>
</file>